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442" autoAdjust="0"/>
  </p:normalViewPr>
  <p:slideViewPr>
    <p:cSldViewPr snapToGrid="0" snapToObjects="1">
      <p:cViewPr varScale="1">
        <p:scale>
          <a:sx n="83" d="100"/>
          <a:sy n="83" d="100"/>
        </p:scale>
        <p:origin x="24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C3252-29F7-4D2E-A40A-D9FF023CE2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D4BE71B-B68E-4150-A9CB-9D472CBD9320}">
      <dgm:prSet phldrT="[Tekst]"/>
      <dgm:spPr/>
      <dgm:t>
        <a:bodyPr/>
        <a:lstStyle/>
        <a:p>
          <a:r>
            <a:rPr lang="nb-NO" dirty="0" smtClean="0"/>
            <a:t>KPHV</a:t>
          </a:r>
          <a:endParaRPr lang="nb-NO" dirty="0"/>
        </a:p>
      </dgm:t>
    </dgm:pt>
    <dgm:pt modelId="{98A507E5-812F-48B9-9CFC-1AC5CB77443D}" type="parTrans" cxnId="{6F447320-1E20-41A6-8E00-E90F20758A5D}">
      <dgm:prSet/>
      <dgm:spPr/>
      <dgm:t>
        <a:bodyPr/>
        <a:lstStyle/>
        <a:p>
          <a:endParaRPr lang="nb-NO"/>
        </a:p>
      </dgm:t>
    </dgm:pt>
    <dgm:pt modelId="{FDA4B175-ED17-49CF-9922-7548142AC960}" type="sibTrans" cxnId="{6F447320-1E20-41A6-8E00-E90F20758A5D}">
      <dgm:prSet/>
      <dgm:spPr/>
      <dgm:t>
        <a:bodyPr/>
        <a:lstStyle/>
        <a:p>
          <a:endParaRPr lang="nb-NO"/>
        </a:p>
      </dgm:t>
    </dgm:pt>
    <dgm:pt modelId="{2A834FDF-380F-48C5-9F3B-229559F81BAD}">
      <dgm:prSet phldrT="[Tekst]"/>
      <dgm:spPr/>
      <dgm:t>
        <a:bodyPr/>
        <a:lstStyle/>
        <a:p>
          <a:r>
            <a:rPr lang="nb-NO" dirty="0" smtClean="0"/>
            <a:t>AP</a:t>
          </a:r>
          <a:endParaRPr lang="nb-NO" dirty="0"/>
        </a:p>
      </dgm:t>
    </dgm:pt>
    <dgm:pt modelId="{A2F9C445-0025-4AA9-ADB4-3B61E846D74F}" type="parTrans" cxnId="{0EE088D8-37CF-42F7-80DB-069969EF0797}">
      <dgm:prSet/>
      <dgm:spPr/>
      <dgm:t>
        <a:bodyPr/>
        <a:lstStyle/>
        <a:p>
          <a:endParaRPr lang="nb-NO"/>
        </a:p>
      </dgm:t>
    </dgm:pt>
    <dgm:pt modelId="{6D2C3C5D-48ED-4F21-A900-0FFBC14BE6E0}" type="sibTrans" cxnId="{0EE088D8-37CF-42F7-80DB-069969EF0797}">
      <dgm:prSet/>
      <dgm:spPr/>
      <dgm:t>
        <a:bodyPr/>
        <a:lstStyle/>
        <a:p>
          <a:endParaRPr lang="nb-NO"/>
        </a:p>
      </dgm:t>
    </dgm:pt>
    <dgm:pt modelId="{3A693852-224B-4E90-87CF-C5699C8BFF47}">
      <dgm:prSet phldrT="[Tekst]"/>
      <dgm:spPr/>
      <dgm:t>
        <a:bodyPr/>
        <a:lstStyle/>
        <a:p>
          <a:r>
            <a:rPr lang="nb-NO" dirty="0" smtClean="0"/>
            <a:t>Alder</a:t>
          </a:r>
          <a:endParaRPr lang="nb-NO" dirty="0"/>
        </a:p>
      </dgm:t>
    </dgm:pt>
    <dgm:pt modelId="{A6F1EB20-E273-46FA-AF72-84913608B238}" type="parTrans" cxnId="{C6286C50-BA3D-4D9C-B7DF-737FDDF797AB}">
      <dgm:prSet/>
      <dgm:spPr/>
      <dgm:t>
        <a:bodyPr/>
        <a:lstStyle/>
        <a:p>
          <a:endParaRPr lang="nb-NO"/>
        </a:p>
      </dgm:t>
    </dgm:pt>
    <dgm:pt modelId="{A05AE5D2-DC7D-47F7-87C8-B38C67A3B7C2}" type="sibTrans" cxnId="{C6286C50-BA3D-4D9C-B7DF-737FDDF797AB}">
      <dgm:prSet/>
      <dgm:spPr/>
      <dgm:t>
        <a:bodyPr/>
        <a:lstStyle/>
        <a:p>
          <a:endParaRPr lang="nb-NO"/>
        </a:p>
      </dgm:t>
    </dgm:pt>
    <dgm:pt modelId="{132C93FF-710B-4F83-A4C7-1160B21952B3}">
      <dgm:prSet phldrT="[Tekst]"/>
      <dgm:spPr/>
      <dgm:t>
        <a:bodyPr/>
        <a:lstStyle/>
        <a:p>
          <a:r>
            <a:rPr lang="nb-NO" dirty="0" smtClean="0"/>
            <a:t>Akutt og intensiv</a:t>
          </a:r>
          <a:endParaRPr lang="nb-NO" dirty="0"/>
        </a:p>
      </dgm:t>
    </dgm:pt>
    <dgm:pt modelId="{3182B367-6AA1-4D38-8DC9-761C9F328B17}" type="sibTrans" cxnId="{02B7D40C-1236-4F87-8EE4-A55DE64F60FB}">
      <dgm:prSet/>
      <dgm:spPr/>
      <dgm:t>
        <a:bodyPr/>
        <a:lstStyle/>
        <a:p>
          <a:endParaRPr lang="nb-NO"/>
        </a:p>
      </dgm:t>
    </dgm:pt>
    <dgm:pt modelId="{CFA558C6-D056-4B3A-9F87-73D20475648D}" type="parTrans" cxnId="{02B7D40C-1236-4F87-8EE4-A55DE64F60FB}">
      <dgm:prSet/>
      <dgm:spPr/>
      <dgm:t>
        <a:bodyPr/>
        <a:lstStyle/>
        <a:p>
          <a:endParaRPr lang="nb-NO"/>
        </a:p>
      </dgm:t>
    </dgm:pt>
    <dgm:pt modelId="{DC5C458C-800D-4DB8-B61C-6997F9C77529}">
      <dgm:prSet phldrT="[Tekst]"/>
      <dgm:spPr/>
      <dgm:t>
        <a:bodyPr/>
        <a:lstStyle/>
        <a:p>
          <a:r>
            <a:rPr lang="nb-NO" dirty="0" smtClean="0"/>
            <a:t>Sikkerhet</a:t>
          </a:r>
          <a:endParaRPr lang="nb-NO" dirty="0"/>
        </a:p>
      </dgm:t>
    </dgm:pt>
    <dgm:pt modelId="{2AF755B3-114F-4AB1-B34B-51EB635C71BD}" type="parTrans" cxnId="{BBC988C3-5F6B-4F33-9827-AD68742BB345}">
      <dgm:prSet/>
      <dgm:spPr/>
      <dgm:t>
        <a:bodyPr/>
        <a:lstStyle/>
        <a:p>
          <a:endParaRPr lang="nb-NO"/>
        </a:p>
      </dgm:t>
    </dgm:pt>
    <dgm:pt modelId="{7C70AA78-F5B3-4764-84E3-CD2E330F71D7}" type="sibTrans" cxnId="{BBC988C3-5F6B-4F33-9827-AD68742BB345}">
      <dgm:prSet/>
      <dgm:spPr/>
      <dgm:t>
        <a:bodyPr/>
        <a:lstStyle/>
        <a:p>
          <a:endParaRPr lang="nb-NO"/>
        </a:p>
      </dgm:t>
    </dgm:pt>
    <dgm:pt modelId="{49B6927B-DF02-45A8-9970-708A2D486E78}">
      <dgm:prSet phldrT="[Tekst]"/>
      <dgm:spPr/>
      <dgm:t>
        <a:bodyPr/>
        <a:lstStyle/>
        <a:p>
          <a:r>
            <a:rPr lang="nb-NO" dirty="0" smtClean="0"/>
            <a:t>Stavanger DPS</a:t>
          </a:r>
          <a:endParaRPr lang="nb-NO" dirty="0"/>
        </a:p>
      </dgm:t>
    </dgm:pt>
    <dgm:pt modelId="{2344142F-8286-47A0-8134-CEAB45A335A2}" type="parTrans" cxnId="{2F91FB70-092D-4592-88E1-2BE1745DBC8A}">
      <dgm:prSet/>
      <dgm:spPr/>
      <dgm:t>
        <a:bodyPr/>
        <a:lstStyle/>
        <a:p>
          <a:endParaRPr lang="nb-NO"/>
        </a:p>
      </dgm:t>
    </dgm:pt>
    <dgm:pt modelId="{6660EA29-1340-4729-82D0-811E2EFF264C}" type="sibTrans" cxnId="{2F91FB70-092D-4592-88E1-2BE1745DBC8A}">
      <dgm:prSet/>
      <dgm:spPr/>
      <dgm:t>
        <a:bodyPr/>
        <a:lstStyle/>
        <a:p>
          <a:endParaRPr lang="nb-NO"/>
        </a:p>
      </dgm:t>
    </dgm:pt>
    <dgm:pt modelId="{600AF5E4-D01A-4BA1-9FDD-10E0CBA529F3}">
      <dgm:prSet phldrT="[Tekst]"/>
      <dgm:spPr/>
      <dgm:t>
        <a:bodyPr/>
        <a:lstStyle/>
        <a:p>
          <a:r>
            <a:rPr lang="nb-NO" dirty="0" smtClean="0"/>
            <a:t>Sola DPS</a:t>
          </a:r>
          <a:endParaRPr lang="nb-NO" dirty="0"/>
        </a:p>
      </dgm:t>
    </dgm:pt>
    <dgm:pt modelId="{27C86A90-1152-4C42-8CC9-F8FAC97E2D7A}" type="parTrans" cxnId="{2896131F-2FC2-402A-A4A8-CF7CC9D4AA35}">
      <dgm:prSet/>
      <dgm:spPr/>
      <dgm:t>
        <a:bodyPr/>
        <a:lstStyle/>
        <a:p>
          <a:endParaRPr lang="nb-NO"/>
        </a:p>
      </dgm:t>
    </dgm:pt>
    <dgm:pt modelId="{C612E064-3B67-45D0-BD07-FEAC01E7815D}" type="sibTrans" cxnId="{2896131F-2FC2-402A-A4A8-CF7CC9D4AA35}">
      <dgm:prSet/>
      <dgm:spPr/>
      <dgm:t>
        <a:bodyPr/>
        <a:lstStyle/>
        <a:p>
          <a:endParaRPr lang="nb-NO"/>
        </a:p>
      </dgm:t>
    </dgm:pt>
    <dgm:pt modelId="{53D04B37-6FA8-4DB3-996B-F07DA7DEE156}">
      <dgm:prSet phldrT="[Tekst]"/>
      <dgm:spPr/>
      <dgm:t>
        <a:bodyPr/>
        <a:lstStyle/>
        <a:p>
          <a:r>
            <a:rPr lang="nb-NO" dirty="0" smtClean="0"/>
            <a:t>Sandnes DPS</a:t>
          </a:r>
          <a:endParaRPr lang="nb-NO" dirty="0"/>
        </a:p>
      </dgm:t>
    </dgm:pt>
    <dgm:pt modelId="{4B4D28A4-9478-435D-BEA6-A7EA78030D20}" type="parTrans" cxnId="{19B0831D-FB48-4A2C-91A8-C8C2C2D3A9B1}">
      <dgm:prSet/>
      <dgm:spPr/>
      <dgm:t>
        <a:bodyPr/>
        <a:lstStyle/>
        <a:p>
          <a:endParaRPr lang="nb-NO"/>
        </a:p>
      </dgm:t>
    </dgm:pt>
    <dgm:pt modelId="{FBF695E0-9AFC-4D54-81ED-9B3877C98FE0}" type="sibTrans" cxnId="{19B0831D-FB48-4A2C-91A8-C8C2C2D3A9B1}">
      <dgm:prSet/>
      <dgm:spPr/>
      <dgm:t>
        <a:bodyPr/>
        <a:lstStyle/>
        <a:p>
          <a:endParaRPr lang="nb-NO"/>
        </a:p>
      </dgm:t>
    </dgm:pt>
    <dgm:pt modelId="{F82954EB-CC57-4BF8-A589-1BCB1727B8FC}">
      <dgm:prSet phldrT="[Tekst]"/>
      <dgm:spPr/>
      <dgm:t>
        <a:bodyPr/>
        <a:lstStyle/>
        <a:p>
          <a:r>
            <a:rPr lang="nb-NO" dirty="0" smtClean="0"/>
            <a:t>Dalane DPS</a:t>
          </a:r>
          <a:endParaRPr lang="nb-NO" dirty="0"/>
        </a:p>
      </dgm:t>
    </dgm:pt>
    <dgm:pt modelId="{95538886-8C12-4245-854A-356655F7417E}" type="parTrans" cxnId="{3EFB7D0B-134C-45CA-BBE3-FE6E43D6F332}">
      <dgm:prSet/>
      <dgm:spPr/>
      <dgm:t>
        <a:bodyPr/>
        <a:lstStyle/>
        <a:p>
          <a:endParaRPr lang="nb-NO"/>
        </a:p>
      </dgm:t>
    </dgm:pt>
    <dgm:pt modelId="{864CCBC2-7A76-4ED4-9814-2B2FB9BE902A}" type="sibTrans" cxnId="{3EFB7D0B-134C-45CA-BBE3-FE6E43D6F332}">
      <dgm:prSet/>
      <dgm:spPr/>
      <dgm:t>
        <a:bodyPr/>
        <a:lstStyle/>
        <a:p>
          <a:endParaRPr lang="nb-NO"/>
        </a:p>
      </dgm:t>
    </dgm:pt>
    <dgm:pt modelId="{6A568ABB-C07D-4F2F-88E8-7F1591A909D5}">
      <dgm:prSet phldrT="[Tekst]"/>
      <dgm:spPr/>
      <dgm:t>
        <a:bodyPr/>
        <a:lstStyle/>
        <a:p>
          <a:r>
            <a:rPr lang="nb-NO" dirty="0" smtClean="0"/>
            <a:t>TIPS</a:t>
          </a:r>
          <a:endParaRPr lang="nb-NO" dirty="0"/>
        </a:p>
      </dgm:t>
    </dgm:pt>
    <dgm:pt modelId="{844A2ABD-4488-42D5-B289-22F3CF611CDD}" type="parTrans" cxnId="{560DCB6F-150E-4F79-B08C-8176A3453D8F}">
      <dgm:prSet/>
      <dgm:spPr/>
      <dgm:t>
        <a:bodyPr/>
        <a:lstStyle/>
        <a:p>
          <a:endParaRPr lang="nb-NO"/>
        </a:p>
      </dgm:t>
    </dgm:pt>
    <dgm:pt modelId="{EB3A7A23-666B-469F-95A9-B7FB4B29429A}" type="sibTrans" cxnId="{560DCB6F-150E-4F79-B08C-8176A3453D8F}">
      <dgm:prSet/>
      <dgm:spPr/>
      <dgm:t>
        <a:bodyPr/>
        <a:lstStyle/>
        <a:p>
          <a:endParaRPr lang="nb-NO"/>
        </a:p>
      </dgm:t>
    </dgm:pt>
    <dgm:pt modelId="{F9A48A05-CDBB-4087-AD73-A58642E9D230}">
      <dgm:prSet phldrT="[Tekst]"/>
      <dgm:spPr/>
      <dgm:t>
        <a:bodyPr/>
        <a:lstStyle/>
        <a:p>
          <a:r>
            <a:rPr lang="nb-NO" dirty="0" err="1" smtClean="0"/>
            <a:t>Familiepol</a:t>
          </a:r>
          <a:endParaRPr lang="nb-NO" dirty="0"/>
        </a:p>
      </dgm:t>
    </dgm:pt>
    <dgm:pt modelId="{2B36F6B9-7309-4555-8A11-BE8E290EABDA}" type="parTrans" cxnId="{332ECE2E-DAEA-4CAE-9436-0F33A23027E2}">
      <dgm:prSet/>
      <dgm:spPr/>
      <dgm:t>
        <a:bodyPr/>
        <a:lstStyle/>
        <a:p>
          <a:endParaRPr lang="nb-NO"/>
        </a:p>
      </dgm:t>
    </dgm:pt>
    <dgm:pt modelId="{D8915A71-181F-44E4-B865-FD48B9959080}" type="sibTrans" cxnId="{332ECE2E-DAEA-4CAE-9436-0F33A23027E2}">
      <dgm:prSet/>
      <dgm:spPr/>
      <dgm:t>
        <a:bodyPr/>
        <a:lstStyle/>
        <a:p>
          <a:endParaRPr lang="nb-NO"/>
        </a:p>
      </dgm:t>
    </dgm:pt>
    <dgm:pt modelId="{19FEB52D-6817-4F0B-B5F7-71C5E23AB0CF}">
      <dgm:prSet phldrT="[Tekst]"/>
      <dgm:spPr/>
      <dgm:t>
        <a:bodyPr/>
        <a:lstStyle/>
        <a:p>
          <a:r>
            <a:rPr lang="nb-NO" dirty="0" smtClean="0"/>
            <a:t>AMC2</a:t>
          </a:r>
          <a:endParaRPr lang="nb-NO" dirty="0"/>
        </a:p>
      </dgm:t>
    </dgm:pt>
    <dgm:pt modelId="{A7D5DA0C-A3FE-42E1-81DE-570E7DB4FBCF}" type="parTrans" cxnId="{183856B2-D08F-44B6-9574-6D8BF13CAED5}">
      <dgm:prSet/>
      <dgm:spPr/>
      <dgm:t>
        <a:bodyPr/>
        <a:lstStyle/>
        <a:p>
          <a:endParaRPr lang="nb-NO"/>
        </a:p>
      </dgm:t>
    </dgm:pt>
    <dgm:pt modelId="{FD0D0C33-389F-4C7B-B083-5E6EABDECA5B}" type="sibTrans" cxnId="{183856B2-D08F-44B6-9574-6D8BF13CAED5}">
      <dgm:prSet/>
      <dgm:spPr/>
      <dgm:t>
        <a:bodyPr/>
        <a:lstStyle/>
        <a:p>
          <a:endParaRPr lang="nb-NO"/>
        </a:p>
      </dgm:t>
    </dgm:pt>
    <dgm:pt modelId="{7270AB08-6C63-46E3-8522-FE6A1D6813F5}">
      <dgm:prSet phldrT="[Tekst]"/>
      <dgm:spPr/>
      <dgm:t>
        <a:bodyPr/>
        <a:lstStyle/>
        <a:p>
          <a:r>
            <a:rPr lang="nb-NO" dirty="0" smtClean="0"/>
            <a:t>C1</a:t>
          </a:r>
          <a:endParaRPr lang="nb-NO" dirty="0"/>
        </a:p>
      </dgm:t>
    </dgm:pt>
    <dgm:pt modelId="{1C6DB3FE-713D-4D9A-8653-207E6B7AD054}" type="parTrans" cxnId="{AD7F4C98-49BF-44E0-B7AC-82960464FC88}">
      <dgm:prSet/>
      <dgm:spPr/>
      <dgm:t>
        <a:bodyPr/>
        <a:lstStyle/>
        <a:p>
          <a:endParaRPr lang="nb-NO"/>
        </a:p>
      </dgm:t>
    </dgm:pt>
    <dgm:pt modelId="{DBE585FB-B8BD-4BA1-8B13-0A88D9F16BE1}" type="sibTrans" cxnId="{AD7F4C98-49BF-44E0-B7AC-82960464FC88}">
      <dgm:prSet/>
      <dgm:spPr/>
      <dgm:t>
        <a:bodyPr/>
        <a:lstStyle/>
        <a:p>
          <a:endParaRPr lang="nb-NO"/>
        </a:p>
      </dgm:t>
    </dgm:pt>
    <dgm:pt modelId="{6E7B1781-101F-4322-A036-208FE5189D1C}">
      <dgm:prSet phldrT="[Tekst]"/>
      <dgm:spPr/>
      <dgm:t>
        <a:bodyPr/>
        <a:lstStyle/>
        <a:p>
          <a:r>
            <a:rPr lang="nb-NO" dirty="0" smtClean="0"/>
            <a:t>B3</a:t>
          </a:r>
          <a:endParaRPr lang="nb-NO" dirty="0"/>
        </a:p>
      </dgm:t>
    </dgm:pt>
    <dgm:pt modelId="{6280F29F-FB1C-4E44-9722-E87814CFF2B6}" type="parTrans" cxnId="{193ADCCE-64DE-44AD-9FDC-9B619C1C5FC9}">
      <dgm:prSet/>
      <dgm:spPr/>
      <dgm:t>
        <a:bodyPr/>
        <a:lstStyle/>
        <a:p>
          <a:endParaRPr lang="nb-NO"/>
        </a:p>
      </dgm:t>
    </dgm:pt>
    <dgm:pt modelId="{46A92E85-C77E-4C19-ABF0-B84BD9AE93E3}" type="sibTrans" cxnId="{193ADCCE-64DE-44AD-9FDC-9B619C1C5FC9}">
      <dgm:prSet/>
      <dgm:spPr/>
      <dgm:t>
        <a:bodyPr/>
        <a:lstStyle/>
        <a:p>
          <a:endParaRPr lang="nb-NO"/>
        </a:p>
      </dgm:t>
    </dgm:pt>
    <dgm:pt modelId="{9D7483B3-677C-4396-B901-E83980D0EE2A}" type="pres">
      <dgm:prSet presAssocID="{2A9C3252-29F7-4D2E-A40A-D9FF023CE2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3842FEC-6874-4972-ACC9-5F320AA16905}" type="pres">
      <dgm:prSet presAssocID="{0D4BE71B-B68E-4150-A9CB-9D472CBD9320}" presName="hierRoot1" presStyleCnt="0">
        <dgm:presLayoutVars>
          <dgm:hierBranch val="init"/>
        </dgm:presLayoutVars>
      </dgm:prSet>
      <dgm:spPr/>
    </dgm:pt>
    <dgm:pt modelId="{E97BBFDD-2C69-499A-8E5A-29E4DB0B6732}" type="pres">
      <dgm:prSet presAssocID="{0D4BE71B-B68E-4150-A9CB-9D472CBD9320}" presName="rootComposite1" presStyleCnt="0"/>
      <dgm:spPr/>
    </dgm:pt>
    <dgm:pt modelId="{BA1F5C23-74D2-4D16-97AD-E59D6C55ACA1}" type="pres">
      <dgm:prSet presAssocID="{0D4BE71B-B68E-4150-A9CB-9D472CBD93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04B2CF9-4548-485C-8F03-702C6806F6F6}" type="pres">
      <dgm:prSet presAssocID="{0D4BE71B-B68E-4150-A9CB-9D472CBD9320}" presName="rootConnector1" presStyleLbl="node1" presStyleIdx="0" presStyleCnt="0"/>
      <dgm:spPr/>
      <dgm:t>
        <a:bodyPr/>
        <a:lstStyle/>
        <a:p>
          <a:endParaRPr lang="nb-NO"/>
        </a:p>
      </dgm:t>
    </dgm:pt>
    <dgm:pt modelId="{ECCB5C7E-2FA9-4BBA-8059-A0F8724A1964}" type="pres">
      <dgm:prSet presAssocID="{0D4BE71B-B68E-4150-A9CB-9D472CBD9320}" presName="hierChild2" presStyleCnt="0"/>
      <dgm:spPr/>
    </dgm:pt>
    <dgm:pt modelId="{4980BFF7-E9DB-4803-BF2C-4ACFE709250F}" type="pres">
      <dgm:prSet presAssocID="{CFA558C6-D056-4B3A-9F87-73D20475648D}" presName="Name37" presStyleLbl="parChTrans1D2" presStyleIdx="0" presStyleCnt="8"/>
      <dgm:spPr/>
      <dgm:t>
        <a:bodyPr/>
        <a:lstStyle/>
        <a:p>
          <a:endParaRPr lang="nb-NO"/>
        </a:p>
      </dgm:t>
    </dgm:pt>
    <dgm:pt modelId="{9D806916-CCF0-489D-BE27-72E7919DA329}" type="pres">
      <dgm:prSet presAssocID="{132C93FF-710B-4F83-A4C7-1160B21952B3}" presName="hierRoot2" presStyleCnt="0">
        <dgm:presLayoutVars>
          <dgm:hierBranch val="init"/>
        </dgm:presLayoutVars>
      </dgm:prSet>
      <dgm:spPr/>
    </dgm:pt>
    <dgm:pt modelId="{5CE338E9-9A59-4540-AF9A-AFB5296F0EA6}" type="pres">
      <dgm:prSet presAssocID="{132C93FF-710B-4F83-A4C7-1160B21952B3}" presName="rootComposite" presStyleCnt="0"/>
      <dgm:spPr/>
    </dgm:pt>
    <dgm:pt modelId="{AEF4D10F-D221-4F64-A9DA-EAE6B6198AF1}" type="pres">
      <dgm:prSet presAssocID="{132C93FF-710B-4F83-A4C7-1160B21952B3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1524350-D0B6-4643-84FC-7B6365731DEB}" type="pres">
      <dgm:prSet presAssocID="{132C93FF-710B-4F83-A4C7-1160B21952B3}" presName="rootConnector" presStyleLbl="node2" presStyleIdx="0" presStyleCnt="8"/>
      <dgm:spPr/>
      <dgm:t>
        <a:bodyPr/>
        <a:lstStyle/>
        <a:p>
          <a:endParaRPr lang="nb-NO"/>
        </a:p>
      </dgm:t>
    </dgm:pt>
    <dgm:pt modelId="{E9CF9949-94D7-4F6A-A36A-4096D93E0546}" type="pres">
      <dgm:prSet presAssocID="{132C93FF-710B-4F83-A4C7-1160B21952B3}" presName="hierChild4" presStyleCnt="0"/>
      <dgm:spPr/>
    </dgm:pt>
    <dgm:pt modelId="{AAD17C27-D7BB-4BE1-A4AF-582D33715390}" type="pres">
      <dgm:prSet presAssocID="{844A2ABD-4488-42D5-B289-22F3CF611CDD}" presName="Name37" presStyleLbl="parChTrans1D3" presStyleIdx="0" presStyleCnt="5"/>
      <dgm:spPr/>
      <dgm:t>
        <a:bodyPr/>
        <a:lstStyle/>
        <a:p>
          <a:endParaRPr lang="nb-NO"/>
        </a:p>
      </dgm:t>
    </dgm:pt>
    <dgm:pt modelId="{D1EE5B04-21F5-4B85-AD6F-E01313E5A9AF}" type="pres">
      <dgm:prSet presAssocID="{6A568ABB-C07D-4F2F-88E8-7F1591A909D5}" presName="hierRoot2" presStyleCnt="0">
        <dgm:presLayoutVars>
          <dgm:hierBranch val="init"/>
        </dgm:presLayoutVars>
      </dgm:prSet>
      <dgm:spPr/>
    </dgm:pt>
    <dgm:pt modelId="{09E1D9E5-E037-4829-B0E1-8330B6691A50}" type="pres">
      <dgm:prSet presAssocID="{6A568ABB-C07D-4F2F-88E8-7F1591A909D5}" presName="rootComposite" presStyleCnt="0"/>
      <dgm:spPr/>
    </dgm:pt>
    <dgm:pt modelId="{17F7040C-51F0-4E66-BF1C-B64FE7BCFA7F}" type="pres">
      <dgm:prSet presAssocID="{6A568ABB-C07D-4F2F-88E8-7F1591A909D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8221749-AF33-4CBB-8994-047C7F0B2768}" type="pres">
      <dgm:prSet presAssocID="{6A568ABB-C07D-4F2F-88E8-7F1591A909D5}" presName="rootConnector" presStyleLbl="node3" presStyleIdx="0" presStyleCnt="5"/>
      <dgm:spPr/>
      <dgm:t>
        <a:bodyPr/>
        <a:lstStyle/>
        <a:p>
          <a:endParaRPr lang="nb-NO"/>
        </a:p>
      </dgm:t>
    </dgm:pt>
    <dgm:pt modelId="{914209BA-E441-4280-AA18-2B2574349962}" type="pres">
      <dgm:prSet presAssocID="{6A568ABB-C07D-4F2F-88E8-7F1591A909D5}" presName="hierChild4" presStyleCnt="0"/>
      <dgm:spPr/>
    </dgm:pt>
    <dgm:pt modelId="{5CF8F7F5-3AD5-4FA7-A410-007269FE7B14}" type="pres">
      <dgm:prSet presAssocID="{6A568ABB-C07D-4F2F-88E8-7F1591A909D5}" presName="hierChild5" presStyleCnt="0"/>
      <dgm:spPr/>
    </dgm:pt>
    <dgm:pt modelId="{C9302C4A-C96A-4E0C-9E08-6E74583BE5D7}" type="pres">
      <dgm:prSet presAssocID="{2B36F6B9-7309-4555-8A11-BE8E290EABDA}" presName="Name37" presStyleLbl="parChTrans1D3" presStyleIdx="1" presStyleCnt="5"/>
      <dgm:spPr/>
      <dgm:t>
        <a:bodyPr/>
        <a:lstStyle/>
        <a:p>
          <a:endParaRPr lang="nb-NO"/>
        </a:p>
      </dgm:t>
    </dgm:pt>
    <dgm:pt modelId="{7E685023-1259-42EE-96D7-FF3882B1187C}" type="pres">
      <dgm:prSet presAssocID="{F9A48A05-CDBB-4087-AD73-A58642E9D230}" presName="hierRoot2" presStyleCnt="0">
        <dgm:presLayoutVars>
          <dgm:hierBranch val="init"/>
        </dgm:presLayoutVars>
      </dgm:prSet>
      <dgm:spPr/>
    </dgm:pt>
    <dgm:pt modelId="{89E845C1-F6D0-49B8-9866-15A8868173FE}" type="pres">
      <dgm:prSet presAssocID="{F9A48A05-CDBB-4087-AD73-A58642E9D230}" presName="rootComposite" presStyleCnt="0"/>
      <dgm:spPr/>
    </dgm:pt>
    <dgm:pt modelId="{61C269F5-6250-490C-AB06-01A4823CDC9B}" type="pres">
      <dgm:prSet presAssocID="{F9A48A05-CDBB-4087-AD73-A58642E9D23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98A260D-A2B4-470B-B0DA-170FBC5CF843}" type="pres">
      <dgm:prSet presAssocID="{F9A48A05-CDBB-4087-AD73-A58642E9D230}" presName="rootConnector" presStyleLbl="node3" presStyleIdx="1" presStyleCnt="5"/>
      <dgm:spPr/>
      <dgm:t>
        <a:bodyPr/>
        <a:lstStyle/>
        <a:p>
          <a:endParaRPr lang="nb-NO"/>
        </a:p>
      </dgm:t>
    </dgm:pt>
    <dgm:pt modelId="{36F2B8AB-3F0C-4983-9701-7D27D4E7A340}" type="pres">
      <dgm:prSet presAssocID="{F9A48A05-CDBB-4087-AD73-A58642E9D230}" presName="hierChild4" presStyleCnt="0"/>
      <dgm:spPr/>
    </dgm:pt>
    <dgm:pt modelId="{6EDEDFE1-532E-4A7B-BC8D-BE990191AEDC}" type="pres">
      <dgm:prSet presAssocID="{F9A48A05-CDBB-4087-AD73-A58642E9D230}" presName="hierChild5" presStyleCnt="0"/>
      <dgm:spPr/>
    </dgm:pt>
    <dgm:pt modelId="{F6D06943-7C23-41B2-BA35-233C5F100173}" type="pres">
      <dgm:prSet presAssocID="{A7D5DA0C-A3FE-42E1-81DE-570E7DB4FBCF}" presName="Name37" presStyleLbl="parChTrans1D3" presStyleIdx="2" presStyleCnt="5"/>
      <dgm:spPr/>
      <dgm:t>
        <a:bodyPr/>
        <a:lstStyle/>
        <a:p>
          <a:endParaRPr lang="nb-NO"/>
        </a:p>
      </dgm:t>
    </dgm:pt>
    <dgm:pt modelId="{D50FB2F2-B5A2-4D67-9D98-F43EE2FE727B}" type="pres">
      <dgm:prSet presAssocID="{19FEB52D-6817-4F0B-B5F7-71C5E23AB0CF}" presName="hierRoot2" presStyleCnt="0">
        <dgm:presLayoutVars>
          <dgm:hierBranch val="init"/>
        </dgm:presLayoutVars>
      </dgm:prSet>
      <dgm:spPr/>
    </dgm:pt>
    <dgm:pt modelId="{6FCC1158-7627-446A-B1E3-A78ABE91550F}" type="pres">
      <dgm:prSet presAssocID="{19FEB52D-6817-4F0B-B5F7-71C5E23AB0CF}" presName="rootComposite" presStyleCnt="0"/>
      <dgm:spPr/>
    </dgm:pt>
    <dgm:pt modelId="{028F6064-85AC-43AF-BD5B-A6A0386A7730}" type="pres">
      <dgm:prSet presAssocID="{19FEB52D-6817-4F0B-B5F7-71C5E23AB0C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A6E2669-8EB7-4B2D-A0E4-57A7F585BE2F}" type="pres">
      <dgm:prSet presAssocID="{19FEB52D-6817-4F0B-B5F7-71C5E23AB0CF}" presName="rootConnector" presStyleLbl="node3" presStyleIdx="2" presStyleCnt="5"/>
      <dgm:spPr/>
      <dgm:t>
        <a:bodyPr/>
        <a:lstStyle/>
        <a:p>
          <a:endParaRPr lang="nb-NO"/>
        </a:p>
      </dgm:t>
    </dgm:pt>
    <dgm:pt modelId="{7B029A4A-1615-4E8B-A501-2E3EA1CA637D}" type="pres">
      <dgm:prSet presAssocID="{19FEB52D-6817-4F0B-B5F7-71C5E23AB0CF}" presName="hierChild4" presStyleCnt="0"/>
      <dgm:spPr/>
    </dgm:pt>
    <dgm:pt modelId="{09F017E6-18AA-4806-B9CE-4DD7BC394A30}" type="pres">
      <dgm:prSet presAssocID="{19FEB52D-6817-4F0B-B5F7-71C5E23AB0CF}" presName="hierChild5" presStyleCnt="0"/>
      <dgm:spPr/>
    </dgm:pt>
    <dgm:pt modelId="{9603927D-C448-4482-A9EB-45BBBE5C7240}" type="pres">
      <dgm:prSet presAssocID="{1C6DB3FE-713D-4D9A-8653-207E6B7AD054}" presName="Name37" presStyleLbl="parChTrans1D3" presStyleIdx="3" presStyleCnt="5"/>
      <dgm:spPr/>
      <dgm:t>
        <a:bodyPr/>
        <a:lstStyle/>
        <a:p>
          <a:endParaRPr lang="nb-NO"/>
        </a:p>
      </dgm:t>
    </dgm:pt>
    <dgm:pt modelId="{FB4935E1-73E3-4EB5-A4DC-58AAF57B655C}" type="pres">
      <dgm:prSet presAssocID="{7270AB08-6C63-46E3-8522-FE6A1D6813F5}" presName="hierRoot2" presStyleCnt="0">
        <dgm:presLayoutVars>
          <dgm:hierBranch val="init"/>
        </dgm:presLayoutVars>
      </dgm:prSet>
      <dgm:spPr/>
    </dgm:pt>
    <dgm:pt modelId="{292FB10C-2DDC-472F-A3B5-2588DFD2BC9C}" type="pres">
      <dgm:prSet presAssocID="{7270AB08-6C63-46E3-8522-FE6A1D6813F5}" presName="rootComposite" presStyleCnt="0"/>
      <dgm:spPr/>
    </dgm:pt>
    <dgm:pt modelId="{9DE231C7-D845-4C8B-9F08-97F9E1AFBF4A}" type="pres">
      <dgm:prSet presAssocID="{7270AB08-6C63-46E3-8522-FE6A1D6813F5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CB79EC-587F-4586-A532-E1A5A3BE01E1}" type="pres">
      <dgm:prSet presAssocID="{7270AB08-6C63-46E3-8522-FE6A1D6813F5}" presName="rootConnector" presStyleLbl="node3" presStyleIdx="3" presStyleCnt="5"/>
      <dgm:spPr/>
      <dgm:t>
        <a:bodyPr/>
        <a:lstStyle/>
        <a:p>
          <a:endParaRPr lang="nb-NO"/>
        </a:p>
      </dgm:t>
    </dgm:pt>
    <dgm:pt modelId="{8C9BFDDB-A899-4CAE-A3A0-00C6C917FB9A}" type="pres">
      <dgm:prSet presAssocID="{7270AB08-6C63-46E3-8522-FE6A1D6813F5}" presName="hierChild4" presStyleCnt="0"/>
      <dgm:spPr/>
    </dgm:pt>
    <dgm:pt modelId="{FDF3B26C-458B-4120-B15F-8E2847B1AE8B}" type="pres">
      <dgm:prSet presAssocID="{7270AB08-6C63-46E3-8522-FE6A1D6813F5}" presName="hierChild5" presStyleCnt="0"/>
      <dgm:spPr/>
    </dgm:pt>
    <dgm:pt modelId="{6FD19498-900A-4D14-9CFA-FCD72C5DBF28}" type="pres">
      <dgm:prSet presAssocID="{6280F29F-FB1C-4E44-9722-E87814CFF2B6}" presName="Name37" presStyleLbl="parChTrans1D3" presStyleIdx="4" presStyleCnt="5"/>
      <dgm:spPr/>
      <dgm:t>
        <a:bodyPr/>
        <a:lstStyle/>
        <a:p>
          <a:endParaRPr lang="nb-NO"/>
        </a:p>
      </dgm:t>
    </dgm:pt>
    <dgm:pt modelId="{EA65609F-399D-4EBF-AB3C-838EFEBD1C56}" type="pres">
      <dgm:prSet presAssocID="{6E7B1781-101F-4322-A036-208FE5189D1C}" presName="hierRoot2" presStyleCnt="0">
        <dgm:presLayoutVars>
          <dgm:hierBranch val="init"/>
        </dgm:presLayoutVars>
      </dgm:prSet>
      <dgm:spPr/>
    </dgm:pt>
    <dgm:pt modelId="{E8C23D91-8194-4CAD-A3D9-B56FAFB0DC45}" type="pres">
      <dgm:prSet presAssocID="{6E7B1781-101F-4322-A036-208FE5189D1C}" presName="rootComposite" presStyleCnt="0"/>
      <dgm:spPr/>
    </dgm:pt>
    <dgm:pt modelId="{3C9FD38E-D92F-4BC5-B645-D341E248A8EF}" type="pres">
      <dgm:prSet presAssocID="{6E7B1781-101F-4322-A036-208FE5189D1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C7DB17-3160-452F-939D-7AA7BD62C230}" type="pres">
      <dgm:prSet presAssocID="{6E7B1781-101F-4322-A036-208FE5189D1C}" presName="rootConnector" presStyleLbl="node3" presStyleIdx="4" presStyleCnt="5"/>
      <dgm:spPr/>
      <dgm:t>
        <a:bodyPr/>
        <a:lstStyle/>
        <a:p>
          <a:endParaRPr lang="nb-NO"/>
        </a:p>
      </dgm:t>
    </dgm:pt>
    <dgm:pt modelId="{298A72AB-57E8-4990-9275-A9EA50DD7463}" type="pres">
      <dgm:prSet presAssocID="{6E7B1781-101F-4322-A036-208FE5189D1C}" presName="hierChild4" presStyleCnt="0"/>
      <dgm:spPr/>
    </dgm:pt>
    <dgm:pt modelId="{ADCCE12E-B609-486E-BF54-F39F72EE47AE}" type="pres">
      <dgm:prSet presAssocID="{6E7B1781-101F-4322-A036-208FE5189D1C}" presName="hierChild5" presStyleCnt="0"/>
      <dgm:spPr/>
    </dgm:pt>
    <dgm:pt modelId="{D5BCCB78-5A7D-43A3-BA31-45B2DC70FAD1}" type="pres">
      <dgm:prSet presAssocID="{132C93FF-710B-4F83-A4C7-1160B21952B3}" presName="hierChild5" presStyleCnt="0"/>
      <dgm:spPr/>
    </dgm:pt>
    <dgm:pt modelId="{7CA39DE6-8F55-4607-849D-E9FB5B239EE6}" type="pres">
      <dgm:prSet presAssocID="{A2F9C445-0025-4AA9-ADB4-3B61E846D74F}" presName="Name37" presStyleLbl="parChTrans1D2" presStyleIdx="1" presStyleCnt="8"/>
      <dgm:spPr/>
      <dgm:t>
        <a:bodyPr/>
        <a:lstStyle/>
        <a:p>
          <a:endParaRPr lang="nb-NO"/>
        </a:p>
      </dgm:t>
    </dgm:pt>
    <dgm:pt modelId="{F13B8961-DC4F-478C-84C8-F814C6DF8166}" type="pres">
      <dgm:prSet presAssocID="{2A834FDF-380F-48C5-9F3B-229559F81BAD}" presName="hierRoot2" presStyleCnt="0">
        <dgm:presLayoutVars>
          <dgm:hierBranch val="init"/>
        </dgm:presLayoutVars>
      </dgm:prSet>
      <dgm:spPr/>
    </dgm:pt>
    <dgm:pt modelId="{D9CF621D-B3BA-4C94-81AE-9293622A4F05}" type="pres">
      <dgm:prSet presAssocID="{2A834FDF-380F-48C5-9F3B-229559F81BAD}" presName="rootComposite" presStyleCnt="0"/>
      <dgm:spPr/>
    </dgm:pt>
    <dgm:pt modelId="{81D9B3C3-7175-412B-AF4C-D4A282DE8AED}" type="pres">
      <dgm:prSet presAssocID="{2A834FDF-380F-48C5-9F3B-229559F81BAD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D2AF903-97B9-4380-960D-19E4778FBB44}" type="pres">
      <dgm:prSet presAssocID="{2A834FDF-380F-48C5-9F3B-229559F81BAD}" presName="rootConnector" presStyleLbl="node2" presStyleIdx="1" presStyleCnt="8"/>
      <dgm:spPr/>
      <dgm:t>
        <a:bodyPr/>
        <a:lstStyle/>
        <a:p>
          <a:endParaRPr lang="nb-NO"/>
        </a:p>
      </dgm:t>
    </dgm:pt>
    <dgm:pt modelId="{B1732FB9-8724-460F-B8B7-149AB3379034}" type="pres">
      <dgm:prSet presAssocID="{2A834FDF-380F-48C5-9F3B-229559F81BAD}" presName="hierChild4" presStyleCnt="0"/>
      <dgm:spPr/>
    </dgm:pt>
    <dgm:pt modelId="{230BADF3-B40E-4D7A-BAE9-F1CF6D987748}" type="pres">
      <dgm:prSet presAssocID="{2A834FDF-380F-48C5-9F3B-229559F81BAD}" presName="hierChild5" presStyleCnt="0"/>
      <dgm:spPr/>
    </dgm:pt>
    <dgm:pt modelId="{244D5C61-3D81-4B61-9722-93F37E3E5CE8}" type="pres">
      <dgm:prSet presAssocID="{A6F1EB20-E273-46FA-AF72-84913608B238}" presName="Name37" presStyleLbl="parChTrans1D2" presStyleIdx="2" presStyleCnt="8"/>
      <dgm:spPr/>
      <dgm:t>
        <a:bodyPr/>
        <a:lstStyle/>
        <a:p>
          <a:endParaRPr lang="nb-NO"/>
        </a:p>
      </dgm:t>
    </dgm:pt>
    <dgm:pt modelId="{914A9B20-3F4B-4C6C-9CAB-20012EAD1CA6}" type="pres">
      <dgm:prSet presAssocID="{3A693852-224B-4E90-87CF-C5699C8BFF47}" presName="hierRoot2" presStyleCnt="0">
        <dgm:presLayoutVars>
          <dgm:hierBranch val="init"/>
        </dgm:presLayoutVars>
      </dgm:prSet>
      <dgm:spPr/>
    </dgm:pt>
    <dgm:pt modelId="{C7091323-BD44-4824-ADEF-C8268AC517F7}" type="pres">
      <dgm:prSet presAssocID="{3A693852-224B-4E90-87CF-C5699C8BFF47}" presName="rootComposite" presStyleCnt="0"/>
      <dgm:spPr/>
    </dgm:pt>
    <dgm:pt modelId="{4A0D3789-D586-4BB3-99BC-A599DB473752}" type="pres">
      <dgm:prSet presAssocID="{3A693852-224B-4E90-87CF-C5699C8BFF47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30B8B01-F7CD-41C3-993B-954C379E2F0B}" type="pres">
      <dgm:prSet presAssocID="{3A693852-224B-4E90-87CF-C5699C8BFF47}" presName="rootConnector" presStyleLbl="node2" presStyleIdx="2" presStyleCnt="8"/>
      <dgm:spPr/>
      <dgm:t>
        <a:bodyPr/>
        <a:lstStyle/>
        <a:p>
          <a:endParaRPr lang="nb-NO"/>
        </a:p>
      </dgm:t>
    </dgm:pt>
    <dgm:pt modelId="{A8F02759-AE9E-4365-853E-AD24895046FC}" type="pres">
      <dgm:prSet presAssocID="{3A693852-224B-4E90-87CF-C5699C8BFF47}" presName="hierChild4" presStyleCnt="0"/>
      <dgm:spPr/>
    </dgm:pt>
    <dgm:pt modelId="{9ACAED57-1A50-40F1-8F31-6D663E3811B4}" type="pres">
      <dgm:prSet presAssocID="{3A693852-224B-4E90-87CF-C5699C8BFF47}" presName="hierChild5" presStyleCnt="0"/>
      <dgm:spPr/>
    </dgm:pt>
    <dgm:pt modelId="{A64E43A4-EC8C-45F6-ABB3-D3B80356757F}" type="pres">
      <dgm:prSet presAssocID="{2AF755B3-114F-4AB1-B34B-51EB635C71BD}" presName="Name37" presStyleLbl="parChTrans1D2" presStyleIdx="3" presStyleCnt="8"/>
      <dgm:spPr/>
      <dgm:t>
        <a:bodyPr/>
        <a:lstStyle/>
        <a:p>
          <a:endParaRPr lang="nb-NO"/>
        </a:p>
      </dgm:t>
    </dgm:pt>
    <dgm:pt modelId="{4A8DFFA5-EB20-4CD0-BDB0-CD575869FA95}" type="pres">
      <dgm:prSet presAssocID="{DC5C458C-800D-4DB8-B61C-6997F9C77529}" presName="hierRoot2" presStyleCnt="0">
        <dgm:presLayoutVars>
          <dgm:hierBranch val="init"/>
        </dgm:presLayoutVars>
      </dgm:prSet>
      <dgm:spPr/>
    </dgm:pt>
    <dgm:pt modelId="{CC0E0A5D-B34A-4A7C-8B2C-1ABF85CF1D17}" type="pres">
      <dgm:prSet presAssocID="{DC5C458C-800D-4DB8-B61C-6997F9C77529}" presName="rootComposite" presStyleCnt="0"/>
      <dgm:spPr/>
    </dgm:pt>
    <dgm:pt modelId="{69F7C9C8-5C83-406E-A2E1-EB137FFB30B6}" type="pres">
      <dgm:prSet presAssocID="{DC5C458C-800D-4DB8-B61C-6997F9C77529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64F1E99-91DB-4EFB-BC17-78523F46F4FB}" type="pres">
      <dgm:prSet presAssocID="{DC5C458C-800D-4DB8-B61C-6997F9C77529}" presName="rootConnector" presStyleLbl="node2" presStyleIdx="3" presStyleCnt="8"/>
      <dgm:spPr/>
      <dgm:t>
        <a:bodyPr/>
        <a:lstStyle/>
        <a:p>
          <a:endParaRPr lang="nb-NO"/>
        </a:p>
      </dgm:t>
    </dgm:pt>
    <dgm:pt modelId="{699B31B2-D328-4102-805F-F5472BD2357C}" type="pres">
      <dgm:prSet presAssocID="{DC5C458C-800D-4DB8-B61C-6997F9C77529}" presName="hierChild4" presStyleCnt="0"/>
      <dgm:spPr/>
    </dgm:pt>
    <dgm:pt modelId="{A76E898A-E5A5-416C-BADB-FCC1024FF876}" type="pres">
      <dgm:prSet presAssocID="{DC5C458C-800D-4DB8-B61C-6997F9C77529}" presName="hierChild5" presStyleCnt="0"/>
      <dgm:spPr/>
    </dgm:pt>
    <dgm:pt modelId="{B3DA6DB4-4C79-4DB5-812D-777FE48AF62B}" type="pres">
      <dgm:prSet presAssocID="{2344142F-8286-47A0-8134-CEAB45A335A2}" presName="Name37" presStyleLbl="parChTrans1D2" presStyleIdx="4" presStyleCnt="8"/>
      <dgm:spPr/>
      <dgm:t>
        <a:bodyPr/>
        <a:lstStyle/>
        <a:p>
          <a:endParaRPr lang="nb-NO"/>
        </a:p>
      </dgm:t>
    </dgm:pt>
    <dgm:pt modelId="{18E202C6-A2F3-441E-A51C-88051534CD00}" type="pres">
      <dgm:prSet presAssocID="{49B6927B-DF02-45A8-9970-708A2D486E78}" presName="hierRoot2" presStyleCnt="0">
        <dgm:presLayoutVars>
          <dgm:hierBranch val="init"/>
        </dgm:presLayoutVars>
      </dgm:prSet>
      <dgm:spPr/>
    </dgm:pt>
    <dgm:pt modelId="{A8BD68E9-3D4B-4BFC-B961-D9F1A66CD456}" type="pres">
      <dgm:prSet presAssocID="{49B6927B-DF02-45A8-9970-708A2D486E78}" presName="rootComposite" presStyleCnt="0"/>
      <dgm:spPr/>
    </dgm:pt>
    <dgm:pt modelId="{9132B6BF-A799-4642-9109-56540BE29DFF}" type="pres">
      <dgm:prSet presAssocID="{49B6927B-DF02-45A8-9970-708A2D486E78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768041B-E74E-47DA-85CC-407BAFF36839}" type="pres">
      <dgm:prSet presAssocID="{49B6927B-DF02-45A8-9970-708A2D486E78}" presName="rootConnector" presStyleLbl="node2" presStyleIdx="4" presStyleCnt="8"/>
      <dgm:spPr/>
      <dgm:t>
        <a:bodyPr/>
        <a:lstStyle/>
        <a:p>
          <a:endParaRPr lang="nb-NO"/>
        </a:p>
      </dgm:t>
    </dgm:pt>
    <dgm:pt modelId="{3B92444B-389C-47CF-B30B-D73FE809342F}" type="pres">
      <dgm:prSet presAssocID="{49B6927B-DF02-45A8-9970-708A2D486E78}" presName="hierChild4" presStyleCnt="0"/>
      <dgm:spPr/>
    </dgm:pt>
    <dgm:pt modelId="{FB1A3D11-C20B-440F-83BB-5FF83E654E3A}" type="pres">
      <dgm:prSet presAssocID="{49B6927B-DF02-45A8-9970-708A2D486E78}" presName="hierChild5" presStyleCnt="0"/>
      <dgm:spPr/>
    </dgm:pt>
    <dgm:pt modelId="{21496ECD-9275-4675-9CB4-62596C694314}" type="pres">
      <dgm:prSet presAssocID="{27C86A90-1152-4C42-8CC9-F8FAC97E2D7A}" presName="Name37" presStyleLbl="parChTrans1D2" presStyleIdx="5" presStyleCnt="8"/>
      <dgm:spPr/>
      <dgm:t>
        <a:bodyPr/>
        <a:lstStyle/>
        <a:p>
          <a:endParaRPr lang="nb-NO"/>
        </a:p>
      </dgm:t>
    </dgm:pt>
    <dgm:pt modelId="{537D594A-5B71-4216-8A99-B4FC5ACA55E8}" type="pres">
      <dgm:prSet presAssocID="{600AF5E4-D01A-4BA1-9FDD-10E0CBA529F3}" presName="hierRoot2" presStyleCnt="0">
        <dgm:presLayoutVars>
          <dgm:hierBranch val="init"/>
        </dgm:presLayoutVars>
      </dgm:prSet>
      <dgm:spPr/>
    </dgm:pt>
    <dgm:pt modelId="{ACBE7F84-4654-47B5-9962-77B62777878F}" type="pres">
      <dgm:prSet presAssocID="{600AF5E4-D01A-4BA1-9FDD-10E0CBA529F3}" presName="rootComposite" presStyleCnt="0"/>
      <dgm:spPr/>
    </dgm:pt>
    <dgm:pt modelId="{0A423F39-8BA6-46E8-803F-E311E4F7A891}" type="pres">
      <dgm:prSet presAssocID="{600AF5E4-D01A-4BA1-9FDD-10E0CBA529F3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38B1564-A333-4579-9891-223D425209AF}" type="pres">
      <dgm:prSet presAssocID="{600AF5E4-D01A-4BA1-9FDD-10E0CBA529F3}" presName="rootConnector" presStyleLbl="node2" presStyleIdx="5" presStyleCnt="8"/>
      <dgm:spPr/>
      <dgm:t>
        <a:bodyPr/>
        <a:lstStyle/>
        <a:p>
          <a:endParaRPr lang="nb-NO"/>
        </a:p>
      </dgm:t>
    </dgm:pt>
    <dgm:pt modelId="{532277BD-2EA8-4E52-8A7C-9D24857F6E58}" type="pres">
      <dgm:prSet presAssocID="{600AF5E4-D01A-4BA1-9FDD-10E0CBA529F3}" presName="hierChild4" presStyleCnt="0"/>
      <dgm:spPr/>
    </dgm:pt>
    <dgm:pt modelId="{40F54466-864B-444F-B919-BBE942D0FB45}" type="pres">
      <dgm:prSet presAssocID="{600AF5E4-D01A-4BA1-9FDD-10E0CBA529F3}" presName="hierChild5" presStyleCnt="0"/>
      <dgm:spPr/>
    </dgm:pt>
    <dgm:pt modelId="{6C9E82B3-FE13-4337-8267-160F5F82B7AC}" type="pres">
      <dgm:prSet presAssocID="{4B4D28A4-9478-435D-BEA6-A7EA78030D20}" presName="Name37" presStyleLbl="parChTrans1D2" presStyleIdx="6" presStyleCnt="8"/>
      <dgm:spPr/>
      <dgm:t>
        <a:bodyPr/>
        <a:lstStyle/>
        <a:p>
          <a:endParaRPr lang="nb-NO"/>
        </a:p>
      </dgm:t>
    </dgm:pt>
    <dgm:pt modelId="{1CF450FD-7CF6-407B-9FC0-AB267F3450F3}" type="pres">
      <dgm:prSet presAssocID="{53D04B37-6FA8-4DB3-996B-F07DA7DEE156}" presName="hierRoot2" presStyleCnt="0">
        <dgm:presLayoutVars>
          <dgm:hierBranch val="init"/>
        </dgm:presLayoutVars>
      </dgm:prSet>
      <dgm:spPr/>
    </dgm:pt>
    <dgm:pt modelId="{8857F1BF-8B11-4FEA-899E-F7C505B2F55A}" type="pres">
      <dgm:prSet presAssocID="{53D04B37-6FA8-4DB3-996B-F07DA7DEE156}" presName="rootComposite" presStyleCnt="0"/>
      <dgm:spPr/>
    </dgm:pt>
    <dgm:pt modelId="{DF61B055-F40D-4040-BD4F-59268E909D56}" type="pres">
      <dgm:prSet presAssocID="{53D04B37-6FA8-4DB3-996B-F07DA7DEE156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C2F487C-973C-4504-9A05-3971EE2FCA82}" type="pres">
      <dgm:prSet presAssocID="{53D04B37-6FA8-4DB3-996B-F07DA7DEE156}" presName="rootConnector" presStyleLbl="node2" presStyleIdx="6" presStyleCnt="8"/>
      <dgm:spPr/>
      <dgm:t>
        <a:bodyPr/>
        <a:lstStyle/>
        <a:p>
          <a:endParaRPr lang="nb-NO"/>
        </a:p>
      </dgm:t>
    </dgm:pt>
    <dgm:pt modelId="{0245D6EC-7225-4A0A-992D-AD6F6BF7CEAC}" type="pres">
      <dgm:prSet presAssocID="{53D04B37-6FA8-4DB3-996B-F07DA7DEE156}" presName="hierChild4" presStyleCnt="0"/>
      <dgm:spPr/>
    </dgm:pt>
    <dgm:pt modelId="{010B57B7-333F-44DF-8B2D-F43F7C618529}" type="pres">
      <dgm:prSet presAssocID="{53D04B37-6FA8-4DB3-996B-F07DA7DEE156}" presName="hierChild5" presStyleCnt="0"/>
      <dgm:spPr/>
    </dgm:pt>
    <dgm:pt modelId="{E2FC3C25-D39B-4596-B15D-2D1AC3981EE8}" type="pres">
      <dgm:prSet presAssocID="{95538886-8C12-4245-854A-356655F7417E}" presName="Name37" presStyleLbl="parChTrans1D2" presStyleIdx="7" presStyleCnt="8"/>
      <dgm:spPr/>
      <dgm:t>
        <a:bodyPr/>
        <a:lstStyle/>
        <a:p>
          <a:endParaRPr lang="nb-NO"/>
        </a:p>
      </dgm:t>
    </dgm:pt>
    <dgm:pt modelId="{453011EB-D4C1-4F5E-B838-9B6446F562BE}" type="pres">
      <dgm:prSet presAssocID="{F82954EB-CC57-4BF8-A589-1BCB1727B8FC}" presName="hierRoot2" presStyleCnt="0">
        <dgm:presLayoutVars>
          <dgm:hierBranch val="init"/>
        </dgm:presLayoutVars>
      </dgm:prSet>
      <dgm:spPr/>
    </dgm:pt>
    <dgm:pt modelId="{3240F319-0D4A-4E8A-B4AD-3E85C7FD1F5C}" type="pres">
      <dgm:prSet presAssocID="{F82954EB-CC57-4BF8-A589-1BCB1727B8FC}" presName="rootComposite" presStyleCnt="0"/>
      <dgm:spPr/>
    </dgm:pt>
    <dgm:pt modelId="{9AF12393-76C1-4C5D-B88C-6913DF50E5E6}" type="pres">
      <dgm:prSet presAssocID="{F82954EB-CC57-4BF8-A589-1BCB1727B8FC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61CA952-A510-451B-B316-D5A58B1AF843}" type="pres">
      <dgm:prSet presAssocID="{F82954EB-CC57-4BF8-A589-1BCB1727B8FC}" presName="rootConnector" presStyleLbl="node2" presStyleIdx="7" presStyleCnt="8"/>
      <dgm:spPr/>
      <dgm:t>
        <a:bodyPr/>
        <a:lstStyle/>
        <a:p>
          <a:endParaRPr lang="nb-NO"/>
        </a:p>
      </dgm:t>
    </dgm:pt>
    <dgm:pt modelId="{9A532AE7-CC40-42C5-87C5-00B7FC4E0792}" type="pres">
      <dgm:prSet presAssocID="{F82954EB-CC57-4BF8-A589-1BCB1727B8FC}" presName="hierChild4" presStyleCnt="0"/>
      <dgm:spPr/>
    </dgm:pt>
    <dgm:pt modelId="{C328DE06-3DC9-480A-A3B5-158918F7E341}" type="pres">
      <dgm:prSet presAssocID="{F82954EB-CC57-4BF8-A589-1BCB1727B8FC}" presName="hierChild5" presStyleCnt="0"/>
      <dgm:spPr/>
    </dgm:pt>
    <dgm:pt modelId="{F50D0F14-8854-45F6-BCC6-EE53D34B0AC4}" type="pres">
      <dgm:prSet presAssocID="{0D4BE71B-B68E-4150-A9CB-9D472CBD9320}" presName="hierChild3" presStyleCnt="0"/>
      <dgm:spPr/>
    </dgm:pt>
  </dgm:ptLst>
  <dgm:cxnLst>
    <dgm:cxn modelId="{141835CB-657E-4997-943C-1FB9F9AE45C4}" type="presOf" srcId="{19FEB52D-6817-4F0B-B5F7-71C5E23AB0CF}" destId="{028F6064-85AC-43AF-BD5B-A6A0386A7730}" srcOrd="0" destOrd="0" presId="urn:microsoft.com/office/officeart/2005/8/layout/orgChart1"/>
    <dgm:cxn modelId="{7646D4B4-74C6-4A39-A130-97B43720F799}" type="presOf" srcId="{132C93FF-710B-4F83-A4C7-1160B21952B3}" destId="{AEF4D10F-D221-4F64-A9DA-EAE6B6198AF1}" srcOrd="0" destOrd="0" presId="urn:microsoft.com/office/officeart/2005/8/layout/orgChart1"/>
    <dgm:cxn modelId="{7C69F19A-C1EF-4B7F-ACA4-17903560EA6B}" type="presOf" srcId="{6A568ABB-C07D-4F2F-88E8-7F1591A909D5}" destId="{68221749-AF33-4CBB-8994-047C7F0B2768}" srcOrd="1" destOrd="0" presId="urn:microsoft.com/office/officeart/2005/8/layout/orgChart1"/>
    <dgm:cxn modelId="{953BCEA3-A02A-4F8B-8C8E-C04A9AF0F59A}" type="presOf" srcId="{0D4BE71B-B68E-4150-A9CB-9D472CBD9320}" destId="{BA1F5C23-74D2-4D16-97AD-E59D6C55ACA1}" srcOrd="0" destOrd="0" presId="urn:microsoft.com/office/officeart/2005/8/layout/orgChart1"/>
    <dgm:cxn modelId="{BBC988C3-5F6B-4F33-9827-AD68742BB345}" srcId="{0D4BE71B-B68E-4150-A9CB-9D472CBD9320}" destId="{DC5C458C-800D-4DB8-B61C-6997F9C77529}" srcOrd="3" destOrd="0" parTransId="{2AF755B3-114F-4AB1-B34B-51EB635C71BD}" sibTransId="{7C70AA78-F5B3-4764-84E3-CD2E330F71D7}"/>
    <dgm:cxn modelId="{332ECE2E-DAEA-4CAE-9436-0F33A23027E2}" srcId="{132C93FF-710B-4F83-A4C7-1160B21952B3}" destId="{F9A48A05-CDBB-4087-AD73-A58642E9D230}" srcOrd="1" destOrd="0" parTransId="{2B36F6B9-7309-4555-8A11-BE8E290EABDA}" sibTransId="{D8915A71-181F-44E4-B865-FD48B9959080}"/>
    <dgm:cxn modelId="{C179A0F8-1DAE-4983-8449-7A0C5BAC22BA}" type="presOf" srcId="{F82954EB-CC57-4BF8-A589-1BCB1727B8FC}" destId="{9AF12393-76C1-4C5D-B88C-6913DF50E5E6}" srcOrd="0" destOrd="0" presId="urn:microsoft.com/office/officeart/2005/8/layout/orgChart1"/>
    <dgm:cxn modelId="{0EE088D8-37CF-42F7-80DB-069969EF0797}" srcId="{0D4BE71B-B68E-4150-A9CB-9D472CBD9320}" destId="{2A834FDF-380F-48C5-9F3B-229559F81BAD}" srcOrd="1" destOrd="0" parTransId="{A2F9C445-0025-4AA9-ADB4-3B61E846D74F}" sibTransId="{6D2C3C5D-48ED-4F21-A900-0FFBC14BE6E0}"/>
    <dgm:cxn modelId="{995829DD-EDC9-49C3-B742-6C4B1CEB735A}" type="presOf" srcId="{6A568ABB-C07D-4F2F-88E8-7F1591A909D5}" destId="{17F7040C-51F0-4E66-BF1C-B64FE7BCFA7F}" srcOrd="0" destOrd="0" presId="urn:microsoft.com/office/officeart/2005/8/layout/orgChart1"/>
    <dgm:cxn modelId="{91D1E1F5-436D-4F5B-B5E5-249473213F43}" type="presOf" srcId="{4B4D28A4-9478-435D-BEA6-A7EA78030D20}" destId="{6C9E82B3-FE13-4337-8267-160F5F82B7AC}" srcOrd="0" destOrd="0" presId="urn:microsoft.com/office/officeart/2005/8/layout/orgChart1"/>
    <dgm:cxn modelId="{560DCB6F-150E-4F79-B08C-8176A3453D8F}" srcId="{132C93FF-710B-4F83-A4C7-1160B21952B3}" destId="{6A568ABB-C07D-4F2F-88E8-7F1591A909D5}" srcOrd="0" destOrd="0" parTransId="{844A2ABD-4488-42D5-B289-22F3CF611CDD}" sibTransId="{EB3A7A23-666B-469F-95A9-B7FB4B29429A}"/>
    <dgm:cxn modelId="{0A798B24-7F28-4947-A55A-720CCF3FF017}" type="presOf" srcId="{F82954EB-CC57-4BF8-A589-1BCB1727B8FC}" destId="{661CA952-A510-451B-B316-D5A58B1AF843}" srcOrd="1" destOrd="0" presId="urn:microsoft.com/office/officeart/2005/8/layout/orgChart1"/>
    <dgm:cxn modelId="{6F447320-1E20-41A6-8E00-E90F20758A5D}" srcId="{2A9C3252-29F7-4D2E-A40A-D9FF023CE27E}" destId="{0D4BE71B-B68E-4150-A9CB-9D472CBD9320}" srcOrd="0" destOrd="0" parTransId="{98A507E5-812F-48B9-9CFC-1AC5CB77443D}" sibTransId="{FDA4B175-ED17-49CF-9922-7548142AC960}"/>
    <dgm:cxn modelId="{861B168D-3045-4230-9B26-5DAADC8CB637}" type="presOf" srcId="{2AF755B3-114F-4AB1-B34B-51EB635C71BD}" destId="{A64E43A4-EC8C-45F6-ABB3-D3B80356757F}" srcOrd="0" destOrd="0" presId="urn:microsoft.com/office/officeart/2005/8/layout/orgChart1"/>
    <dgm:cxn modelId="{86BF6B2A-410E-405E-9FD3-2F82303FEADD}" type="presOf" srcId="{6280F29F-FB1C-4E44-9722-E87814CFF2B6}" destId="{6FD19498-900A-4D14-9CFA-FCD72C5DBF28}" srcOrd="0" destOrd="0" presId="urn:microsoft.com/office/officeart/2005/8/layout/orgChart1"/>
    <dgm:cxn modelId="{BD92B834-A79D-49C9-A78D-16A5C85B9904}" type="presOf" srcId="{600AF5E4-D01A-4BA1-9FDD-10E0CBA529F3}" destId="{C38B1564-A333-4579-9891-223D425209AF}" srcOrd="1" destOrd="0" presId="urn:microsoft.com/office/officeart/2005/8/layout/orgChart1"/>
    <dgm:cxn modelId="{E5306887-10FD-47B5-98A2-68A326851D40}" type="presOf" srcId="{27C86A90-1152-4C42-8CC9-F8FAC97E2D7A}" destId="{21496ECD-9275-4675-9CB4-62596C694314}" srcOrd="0" destOrd="0" presId="urn:microsoft.com/office/officeart/2005/8/layout/orgChart1"/>
    <dgm:cxn modelId="{04340A4E-3DE5-4F00-88D6-580CFCD168CE}" type="presOf" srcId="{600AF5E4-D01A-4BA1-9FDD-10E0CBA529F3}" destId="{0A423F39-8BA6-46E8-803F-E311E4F7A891}" srcOrd="0" destOrd="0" presId="urn:microsoft.com/office/officeart/2005/8/layout/orgChart1"/>
    <dgm:cxn modelId="{02B7D40C-1236-4F87-8EE4-A55DE64F60FB}" srcId="{0D4BE71B-B68E-4150-A9CB-9D472CBD9320}" destId="{132C93FF-710B-4F83-A4C7-1160B21952B3}" srcOrd="0" destOrd="0" parTransId="{CFA558C6-D056-4B3A-9F87-73D20475648D}" sibTransId="{3182B367-6AA1-4D38-8DC9-761C9F328B17}"/>
    <dgm:cxn modelId="{22B5C7C9-66F7-4850-B44C-116956EE740C}" type="presOf" srcId="{3A693852-224B-4E90-87CF-C5699C8BFF47}" destId="{730B8B01-F7CD-41C3-993B-954C379E2F0B}" srcOrd="1" destOrd="0" presId="urn:microsoft.com/office/officeart/2005/8/layout/orgChart1"/>
    <dgm:cxn modelId="{0B4D1E41-E4B5-4DC0-A04E-160B40FAC821}" type="presOf" srcId="{53D04B37-6FA8-4DB3-996B-F07DA7DEE156}" destId="{DF61B055-F40D-4040-BD4F-59268E909D56}" srcOrd="0" destOrd="0" presId="urn:microsoft.com/office/officeart/2005/8/layout/orgChart1"/>
    <dgm:cxn modelId="{CD01E1E3-9C36-40D6-A06A-8BF54F8D34E9}" type="presOf" srcId="{DC5C458C-800D-4DB8-B61C-6997F9C77529}" destId="{764F1E99-91DB-4EFB-BC17-78523F46F4FB}" srcOrd="1" destOrd="0" presId="urn:microsoft.com/office/officeart/2005/8/layout/orgChart1"/>
    <dgm:cxn modelId="{F2126761-D721-4C6E-B40B-F836C986AF50}" type="presOf" srcId="{A6F1EB20-E273-46FA-AF72-84913608B238}" destId="{244D5C61-3D81-4B61-9722-93F37E3E5CE8}" srcOrd="0" destOrd="0" presId="urn:microsoft.com/office/officeart/2005/8/layout/orgChart1"/>
    <dgm:cxn modelId="{AD7F4C98-49BF-44E0-B7AC-82960464FC88}" srcId="{132C93FF-710B-4F83-A4C7-1160B21952B3}" destId="{7270AB08-6C63-46E3-8522-FE6A1D6813F5}" srcOrd="3" destOrd="0" parTransId="{1C6DB3FE-713D-4D9A-8653-207E6B7AD054}" sibTransId="{DBE585FB-B8BD-4BA1-8B13-0A88D9F16BE1}"/>
    <dgm:cxn modelId="{56EAB788-50B8-460A-870B-7C99EBB98D31}" type="presOf" srcId="{2B36F6B9-7309-4555-8A11-BE8E290EABDA}" destId="{C9302C4A-C96A-4E0C-9E08-6E74583BE5D7}" srcOrd="0" destOrd="0" presId="urn:microsoft.com/office/officeart/2005/8/layout/orgChart1"/>
    <dgm:cxn modelId="{193ADCCE-64DE-44AD-9FDC-9B619C1C5FC9}" srcId="{132C93FF-710B-4F83-A4C7-1160B21952B3}" destId="{6E7B1781-101F-4322-A036-208FE5189D1C}" srcOrd="4" destOrd="0" parTransId="{6280F29F-FB1C-4E44-9722-E87814CFF2B6}" sibTransId="{46A92E85-C77E-4C19-ABF0-B84BD9AE93E3}"/>
    <dgm:cxn modelId="{F2BEF497-7E41-4EC4-A891-2CAD4DFC47B9}" type="presOf" srcId="{0D4BE71B-B68E-4150-A9CB-9D472CBD9320}" destId="{804B2CF9-4548-485C-8F03-702C6806F6F6}" srcOrd="1" destOrd="0" presId="urn:microsoft.com/office/officeart/2005/8/layout/orgChart1"/>
    <dgm:cxn modelId="{78633B0B-5D19-424E-980F-BD0819A9994F}" type="presOf" srcId="{49B6927B-DF02-45A8-9970-708A2D486E78}" destId="{9132B6BF-A799-4642-9109-56540BE29DFF}" srcOrd="0" destOrd="0" presId="urn:microsoft.com/office/officeart/2005/8/layout/orgChart1"/>
    <dgm:cxn modelId="{2896131F-2FC2-402A-A4A8-CF7CC9D4AA35}" srcId="{0D4BE71B-B68E-4150-A9CB-9D472CBD9320}" destId="{600AF5E4-D01A-4BA1-9FDD-10E0CBA529F3}" srcOrd="5" destOrd="0" parTransId="{27C86A90-1152-4C42-8CC9-F8FAC97E2D7A}" sibTransId="{C612E064-3B67-45D0-BD07-FEAC01E7815D}"/>
    <dgm:cxn modelId="{87702FF8-F57C-48E5-BD05-FB031F6A4B49}" type="presOf" srcId="{49B6927B-DF02-45A8-9970-708A2D486E78}" destId="{0768041B-E74E-47DA-85CC-407BAFF36839}" srcOrd="1" destOrd="0" presId="urn:microsoft.com/office/officeart/2005/8/layout/orgChart1"/>
    <dgm:cxn modelId="{BA3937AC-341F-4D36-8717-87D119D04C5D}" type="presOf" srcId="{7270AB08-6C63-46E3-8522-FE6A1D6813F5}" destId="{9DE231C7-D845-4C8B-9F08-97F9E1AFBF4A}" srcOrd="0" destOrd="0" presId="urn:microsoft.com/office/officeart/2005/8/layout/orgChart1"/>
    <dgm:cxn modelId="{2D40CC08-C6E0-47DB-BC3B-B66D63327F1A}" type="presOf" srcId="{7270AB08-6C63-46E3-8522-FE6A1D6813F5}" destId="{9ACB79EC-587F-4586-A532-E1A5A3BE01E1}" srcOrd="1" destOrd="0" presId="urn:microsoft.com/office/officeart/2005/8/layout/orgChart1"/>
    <dgm:cxn modelId="{183856B2-D08F-44B6-9574-6D8BF13CAED5}" srcId="{132C93FF-710B-4F83-A4C7-1160B21952B3}" destId="{19FEB52D-6817-4F0B-B5F7-71C5E23AB0CF}" srcOrd="2" destOrd="0" parTransId="{A7D5DA0C-A3FE-42E1-81DE-570E7DB4FBCF}" sibTransId="{FD0D0C33-389F-4C7B-B083-5E6EABDECA5B}"/>
    <dgm:cxn modelId="{B966B49F-339B-4506-AD6A-9F18961986F4}" type="presOf" srcId="{6E7B1781-101F-4322-A036-208FE5189D1C}" destId="{3C9FD38E-D92F-4BC5-B645-D341E248A8EF}" srcOrd="0" destOrd="0" presId="urn:microsoft.com/office/officeart/2005/8/layout/orgChart1"/>
    <dgm:cxn modelId="{D7F8F043-0E96-4C1A-83C7-316A00CCF0AD}" type="presOf" srcId="{2A834FDF-380F-48C5-9F3B-229559F81BAD}" destId="{81D9B3C3-7175-412B-AF4C-D4A282DE8AED}" srcOrd="0" destOrd="0" presId="urn:microsoft.com/office/officeart/2005/8/layout/orgChart1"/>
    <dgm:cxn modelId="{06754FA4-015A-43E4-AD14-7D4762EE1396}" type="presOf" srcId="{2A834FDF-380F-48C5-9F3B-229559F81BAD}" destId="{3D2AF903-97B9-4380-960D-19E4778FBB44}" srcOrd="1" destOrd="0" presId="urn:microsoft.com/office/officeart/2005/8/layout/orgChart1"/>
    <dgm:cxn modelId="{3EFB7D0B-134C-45CA-BBE3-FE6E43D6F332}" srcId="{0D4BE71B-B68E-4150-A9CB-9D472CBD9320}" destId="{F82954EB-CC57-4BF8-A589-1BCB1727B8FC}" srcOrd="7" destOrd="0" parTransId="{95538886-8C12-4245-854A-356655F7417E}" sibTransId="{864CCBC2-7A76-4ED4-9814-2B2FB9BE902A}"/>
    <dgm:cxn modelId="{D099B0BB-AFC3-42DE-83CA-70C33F078B8F}" type="presOf" srcId="{CFA558C6-D056-4B3A-9F87-73D20475648D}" destId="{4980BFF7-E9DB-4803-BF2C-4ACFE709250F}" srcOrd="0" destOrd="0" presId="urn:microsoft.com/office/officeart/2005/8/layout/orgChart1"/>
    <dgm:cxn modelId="{61180BFF-7360-459E-BBE5-DA2A02FD1262}" type="presOf" srcId="{2A9C3252-29F7-4D2E-A40A-D9FF023CE27E}" destId="{9D7483B3-677C-4396-B901-E83980D0EE2A}" srcOrd="0" destOrd="0" presId="urn:microsoft.com/office/officeart/2005/8/layout/orgChart1"/>
    <dgm:cxn modelId="{E16ECCF4-11A6-467D-8383-BAB252118635}" type="presOf" srcId="{95538886-8C12-4245-854A-356655F7417E}" destId="{E2FC3C25-D39B-4596-B15D-2D1AC3981EE8}" srcOrd="0" destOrd="0" presId="urn:microsoft.com/office/officeart/2005/8/layout/orgChart1"/>
    <dgm:cxn modelId="{66212741-7B9B-4109-AEB9-1C9BFCF5DA2C}" type="presOf" srcId="{2344142F-8286-47A0-8134-CEAB45A335A2}" destId="{B3DA6DB4-4C79-4DB5-812D-777FE48AF62B}" srcOrd="0" destOrd="0" presId="urn:microsoft.com/office/officeart/2005/8/layout/orgChart1"/>
    <dgm:cxn modelId="{3E0255DB-F611-4BD3-A584-754B66896F52}" type="presOf" srcId="{1C6DB3FE-713D-4D9A-8653-207E6B7AD054}" destId="{9603927D-C448-4482-A9EB-45BBBE5C7240}" srcOrd="0" destOrd="0" presId="urn:microsoft.com/office/officeart/2005/8/layout/orgChart1"/>
    <dgm:cxn modelId="{19B0831D-FB48-4A2C-91A8-C8C2C2D3A9B1}" srcId="{0D4BE71B-B68E-4150-A9CB-9D472CBD9320}" destId="{53D04B37-6FA8-4DB3-996B-F07DA7DEE156}" srcOrd="6" destOrd="0" parTransId="{4B4D28A4-9478-435D-BEA6-A7EA78030D20}" sibTransId="{FBF695E0-9AFC-4D54-81ED-9B3877C98FE0}"/>
    <dgm:cxn modelId="{269F56BD-06D8-433E-84A5-61EE57DA7571}" type="presOf" srcId="{53D04B37-6FA8-4DB3-996B-F07DA7DEE156}" destId="{5C2F487C-973C-4504-9A05-3971EE2FCA82}" srcOrd="1" destOrd="0" presId="urn:microsoft.com/office/officeart/2005/8/layout/orgChart1"/>
    <dgm:cxn modelId="{A17089F1-B4D9-41EC-8EF1-0F2C698F90CF}" type="presOf" srcId="{DC5C458C-800D-4DB8-B61C-6997F9C77529}" destId="{69F7C9C8-5C83-406E-A2E1-EB137FFB30B6}" srcOrd="0" destOrd="0" presId="urn:microsoft.com/office/officeart/2005/8/layout/orgChart1"/>
    <dgm:cxn modelId="{F567E66A-3083-4065-9C89-071088679B0E}" type="presOf" srcId="{F9A48A05-CDBB-4087-AD73-A58642E9D230}" destId="{998A260D-A2B4-470B-B0DA-170FBC5CF843}" srcOrd="1" destOrd="0" presId="urn:microsoft.com/office/officeart/2005/8/layout/orgChart1"/>
    <dgm:cxn modelId="{C6286C50-BA3D-4D9C-B7DF-737FDDF797AB}" srcId="{0D4BE71B-B68E-4150-A9CB-9D472CBD9320}" destId="{3A693852-224B-4E90-87CF-C5699C8BFF47}" srcOrd="2" destOrd="0" parTransId="{A6F1EB20-E273-46FA-AF72-84913608B238}" sibTransId="{A05AE5D2-DC7D-47F7-87C8-B38C67A3B7C2}"/>
    <dgm:cxn modelId="{FDB60BC8-B524-48AA-B51E-740479437450}" type="presOf" srcId="{19FEB52D-6817-4F0B-B5F7-71C5E23AB0CF}" destId="{CA6E2669-8EB7-4B2D-A0E4-57A7F585BE2F}" srcOrd="1" destOrd="0" presId="urn:microsoft.com/office/officeart/2005/8/layout/orgChart1"/>
    <dgm:cxn modelId="{3958BAD0-2639-4AD4-B6BC-178575EBEBD2}" type="presOf" srcId="{844A2ABD-4488-42D5-B289-22F3CF611CDD}" destId="{AAD17C27-D7BB-4BE1-A4AF-582D33715390}" srcOrd="0" destOrd="0" presId="urn:microsoft.com/office/officeart/2005/8/layout/orgChart1"/>
    <dgm:cxn modelId="{396B9213-1195-4301-BD29-0E99A225B281}" type="presOf" srcId="{132C93FF-710B-4F83-A4C7-1160B21952B3}" destId="{F1524350-D0B6-4643-84FC-7B6365731DEB}" srcOrd="1" destOrd="0" presId="urn:microsoft.com/office/officeart/2005/8/layout/orgChart1"/>
    <dgm:cxn modelId="{2F91FB70-092D-4592-88E1-2BE1745DBC8A}" srcId="{0D4BE71B-B68E-4150-A9CB-9D472CBD9320}" destId="{49B6927B-DF02-45A8-9970-708A2D486E78}" srcOrd="4" destOrd="0" parTransId="{2344142F-8286-47A0-8134-CEAB45A335A2}" sibTransId="{6660EA29-1340-4729-82D0-811E2EFF264C}"/>
    <dgm:cxn modelId="{5989198B-6FFB-45EC-91FC-BF9C534BDBC9}" type="presOf" srcId="{F9A48A05-CDBB-4087-AD73-A58642E9D230}" destId="{61C269F5-6250-490C-AB06-01A4823CDC9B}" srcOrd="0" destOrd="0" presId="urn:microsoft.com/office/officeart/2005/8/layout/orgChart1"/>
    <dgm:cxn modelId="{2773F97E-938F-48A6-B295-D31DFC7F7D3D}" type="presOf" srcId="{A2F9C445-0025-4AA9-ADB4-3B61E846D74F}" destId="{7CA39DE6-8F55-4607-849D-E9FB5B239EE6}" srcOrd="0" destOrd="0" presId="urn:microsoft.com/office/officeart/2005/8/layout/orgChart1"/>
    <dgm:cxn modelId="{1BC24993-D077-4D77-9C57-B02AB370CEDE}" type="presOf" srcId="{A7D5DA0C-A3FE-42E1-81DE-570E7DB4FBCF}" destId="{F6D06943-7C23-41B2-BA35-233C5F100173}" srcOrd="0" destOrd="0" presId="urn:microsoft.com/office/officeart/2005/8/layout/orgChart1"/>
    <dgm:cxn modelId="{B1230627-613A-48C2-BAC4-2635A8CC0BEB}" type="presOf" srcId="{3A693852-224B-4E90-87CF-C5699C8BFF47}" destId="{4A0D3789-D586-4BB3-99BC-A599DB473752}" srcOrd="0" destOrd="0" presId="urn:microsoft.com/office/officeart/2005/8/layout/orgChart1"/>
    <dgm:cxn modelId="{40DD07D4-1DA2-4A96-939F-65A7A3023F3F}" type="presOf" srcId="{6E7B1781-101F-4322-A036-208FE5189D1C}" destId="{7AC7DB17-3160-452F-939D-7AA7BD62C230}" srcOrd="1" destOrd="0" presId="urn:microsoft.com/office/officeart/2005/8/layout/orgChart1"/>
    <dgm:cxn modelId="{A60F83D6-3FEB-4B2C-B372-A851EB8F0F83}" type="presParOf" srcId="{9D7483B3-677C-4396-B901-E83980D0EE2A}" destId="{F3842FEC-6874-4972-ACC9-5F320AA16905}" srcOrd="0" destOrd="0" presId="urn:microsoft.com/office/officeart/2005/8/layout/orgChart1"/>
    <dgm:cxn modelId="{81BFB2DD-3523-44D4-A9D1-F0D1FEB40D4B}" type="presParOf" srcId="{F3842FEC-6874-4972-ACC9-5F320AA16905}" destId="{E97BBFDD-2C69-499A-8E5A-29E4DB0B6732}" srcOrd="0" destOrd="0" presId="urn:microsoft.com/office/officeart/2005/8/layout/orgChart1"/>
    <dgm:cxn modelId="{C80C4417-68AD-48D1-A443-B49168D2C9FB}" type="presParOf" srcId="{E97BBFDD-2C69-499A-8E5A-29E4DB0B6732}" destId="{BA1F5C23-74D2-4D16-97AD-E59D6C55ACA1}" srcOrd="0" destOrd="0" presId="urn:microsoft.com/office/officeart/2005/8/layout/orgChart1"/>
    <dgm:cxn modelId="{70008B4C-D1E1-43A3-AEF7-3274FA168C8B}" type="presParOf" srcId="{E97BBFDD-2C69-499A-8E5A-29E4DB0B6732}" destId="{804B2CF9-4548-485C-8F03-702C6806F6F6}" srcOrd="1" destOrd="0" presId="urn:microsoft.com/office/officeart/2005/8/layout/orgChart1"/>
    <dgm:cxn modelId="{678B9F1F-FE64-4EF5-9192-987928DABBC1}" type="presParOf" srcId="{F3842FEC-6874-4972-ACC9-5F320AA16905}" destId="{ECCB5C7E-2FA9-4BBA-8059-A0F8724A1964}" srcOrd="1" destOrd="0" presId="urn:microsoft.com/office/officeart/2005/8/layout/orgChart1"/>
    <dgm:cxn modelId="{7601B6F7-FC4D-49F8-BBB8-B66D9892AD28}" type="presParOf" srcId="{ECCB5C7E-2FA9-4BBA-8059-A0F8724A1964}" destId="{4980BFF7-E9DB-4803-BF2C-4ACFE709250F}" srcOrd="0" destOrd="0" presId="urn:microsoft.com/office/officeart/2005/8/layout/orgChart1"/>
    <dgm:cxn modelId="{9BCA52C3-C8EE-4A75-B3E3-53644D4C9550}" type="presParOf" srcId="{ECCB5C7E-2FA9-4BBA-8059-A0F8724A1964}" destId="{9D806916-CCF0-489D-BE27-72E7919DA329}" srcOrd="1" destOrd="0" presId="urn:microsoft.com/office/officeart/2005/8/layout/orgChart1"/>
    <dgm:cxn modelId="{90E8B7B0-4CE6-4036-8FE4-200395D32BF4}" type="presParOf" srcId="{9D806916-CCF0-489D-BE27-72E7919DA329}" destId="{5CE338E9-9A59-4540-AF9A-AFB5296F0EA6}" srcOrd="0" destOrd="0" presId="urn:microsoft.com/office/officeart/2005/8/layout/orgChart1"/>
    <dgm:cxn modelId="{790EEC16-3D5A-46E0-9D7E-D6615B9393EF}" type="presParOf" srcId="{5CE338E9-9A59-4540-AF9A-AFB5296F0EA6}" destId="{AEF4D10F-D221-4F64-A9DA-EAE6B6198AF1}" srcOrd="0" destOrd="0" presId="urn:microsoft.com/office/officeart/2005/8/layout/orgChart1"/>
    <dgm:cxn modelId="{F8AAAC15-59B2-41C4-B261-9287589D742E}" type="presParOf" srcId="{5CE338E9-9A59-4540-AF9A-AFB5296F0EA6}" destId="{F1524350-D0B6-4643-84FC-7B6365731DEB}" srcOrd="1" destOrd="0" presId="urn:microsoft.com/office/officeart/2005/8/layout/orgChart1"/>
    <dgm:cxn modelId="{3283C450-D1A9-4097-88EC-D70C0906215B}" type="presParOf" srcId="{9D806916-CCF0-489D-BE27-72E7919DA329}" destId="{E9CF9949-94D7-4F6A-A36A-4096D93E0546}" srcOrd="1" destOrd="0" presId="urn:microsoft.com/office/officeart/2005/8/layout/orgChart1"/>
    <dgm:cxn modelId="{EECCB4CB-8FA1-4308-9DFF-737D8D598647}" type="presParOf" srcId="{E9CF9949-94D7-4F6A-A36A-4096D93E0546}" destId="{AAD17C27-D7BB-4BE1-A4AF-582D33715390}" srcOrd="0" destOrd="0" presId="urn:microsoft.com/office/officeart/2005/8/layout/orgChart1"/>
    <dgm:cxn modelId="{F5F1925F-18D2-49F1-96B2-DCD5D44A2A11}" type="presParOf" srcId="{E9CF9949-94D7-4F6A-A36A-4096D93E0546}" destId="{D1EE5B04-21F5-4B85-AD6F-E01313E5A9AF}" srcOrd="1" destOrd="0" presId="urn:microsoft.com/office/officeart/2005/8/layout/orgChart1"/>
    <dgm:cxn modelId="{DC980EBD-8402-405F-877A-6210D36CC556}" type="presParOf" srcId="{D1EE5B04-21F5-4B85-AD6F-E01313E5A9AF}" destId="{09E1D9E5-E037-4829-B0E1-8330B6691A50}" srcOrd="0" destOrd="0" presId="urn:microsoft.com/office/officeart/2005/8/layout/orgChart1"/>
    <dgm:cxn modelId="{6FFED77E-4B69-42B2-A4F5-834CA54C4218}" type="presParOf" srcId="{09E1D9E5-E037-4829-B0E1-8330B6691A50}" destId="{17F7040C-51F0-4E66-BF1C-B64FE7BCFA7F}" srcOrd="0" destOrd="0" presId="urn:microsoft.com/office/officeart/2005/8/layout/orgChart1"/>
    <dgm:cxn modelId="{E4D6A2BA-145D-4698-8518-7A483A3A91B6}" type="presParOf" srcId="{09E1D9E5-E037-4829-B0E1-8330B6691A50}" destId="{68221749-AF33-4CBB-8994-047C7F0B2768}" srcOrd="1" destOrd="0" presId="urn:microsoft.com/office/officeart/2005/8/layout/orgChart1"/>
    <dgm:cxn modelId="{9C9C45C0-30E5-4DE5-8B93-D6E290FB08CF}" type="presParOf" srcId="{D1EE5B04-21F5-4B85-AD6F-E01313E5A9AF}" destId="{914209BA-E441-4280-AA18-2B2574349962}" srcOrd="1" destOrd="0" presId="urn:microsoft.com/office/officeart/2005/8/layout/orgChart1"/>
    <dgm:cxn modelId="{E5C50E11-80EF-499A-961B-D3E0EC6A27D2}" type="presParOf" srcId="{D1EE5B04-21F5-4B85-AD6F-E01313E5A9AF}" destId="{5CF8F7F5-3AD5-4FA7-A410-007269FE7B14}" srcOrd="2" destOrd="0" presId="urn:microsoft.com/office/officeart/2005/8/layout/orgChart1"/>
    <dgm:cxn modelId="{AD2CAB4B-0751-4A51-9B8C-573BD304C70F}" type="presParOf" srcId="{E9CF9949-94D7-4F6A-A36A-4096D93E0546}" destId="{C9302C4A-C96A-4E0C-9E08-6E74583BE5D7}" srcOrd="2" destOrd="0" presId="urn:microsoft.com/office/officeart/2005/8/layout/orgChart1"/>
    <dgm:cxn modelId="{F374BB96-5AE9-4CCF-8E20-A936C4BFF171}" type="presParOf" srcId="{E9CF9949-94D7-4F6A-A36A-4096D93E0546}" destId="{7E685023-1259-42EE-96D7-FF3882B1187C}" srcOrd="3" destOrd="0" presId="urn:microsoft.com/office/officeart/2005/8/layout/orgChart1"/>
    <dgm:cxn modelId="{1BBAD639-309B-4919-8F46-49BA19F1664A}" type="presParOf" srcId="{7E685023-1259-42EE-96D7-FF3882B1187C}" destId="{89E845C1-F6D0-49B8-9866-15A8868173FE}" srcOrd="0" destOrd="0" presId="urn:microsoft.com/office/officeart/2005/8/layout/orgChart1"/>
    <dgm:cxn modelId="{66DCFE28-7BFC-495F-A75B-3D3D44D85B58}" type="presParOf" srcId="{89E845C1-F6D0-49B8-9866-15A8868173FE}" destId="{61C269F5-6250-490C-AB06-01A4823CDC9B}" srcOrd="0" destOrd="0" presId="urn:microsoft.com/office/officeart/2005/8/layout/orgChart1"/>
    <dgm:cxn modelId="{BF7A35CF-87CC-4C1B-998B-44BAD056BF94}" type="presParOf" srcId="{89E845C1-F6D0-49B8-9866-15A8868173FE}" destId="{998A260D-A2B4-470B-B0DA-170FBC5CF843}" srcOrd="1" destOrd="0" presId="urn:microsoft.com/office/officeart/2005/8/layout/orgChart1"/>
    <dgm:cxn modelId="{62532170-DFD3-41F1-BA86-CEC04DCF9B90}" type="presParOf" srcId="{7E685023-1259-42EE-96D7-FF3882B1187C}" destId="{36F2B8AB-3F0C-4983-9701-7D27D4E7A340}" srcOrd="1" destOrd="0" presId="urn:microsoft.com/office/officeart/2005/8/layout/orgChart1"/>
    <dgm:cxn modelId="{0D97D6E3-E242-4A99-8AC5-A6077A19B406}" type="presParOf" srcId="{7E685023-1259-42EE-96D7-FF3882B1187C}" destId="{6EDEDFE1-532E-4A7B-BC8D-BE990191AEDC}" srcOrd="2" destOrd="0" presId="urn:microsoft.com/office/officeart/2005/8/layout/orgChart1"/>
    <dgm:cxn modelId="{03D99D47-5332-401A-AA1A-594F6E89C83D}" type="presParOf" srcId="{E9CF9949-94D7-4F6A-A36A-4096D93E0546}" destId="{F6D06943-7C23-41B2-BA35-233C5F100173}" srcOrd="4" destOrd="0" presId="urn:microsoft.com/office/officeart/2005/8/layout/orgChart1"/>
    <dgm:cxn modelId="{16FD6155-3A23-42A3-B5D7-89637A0AF7F7}" type="presParOf" srcId="{E9CF9949-94D7-4F6A-A36A-4096D93E0546}" destId="{D50FB2F2-B5A2-4D67-9D98-F43EE2FE727B}" srcOrd="5" destOrd="0" presId="urn:microsoft.com/office/officeart/2005/8/layout/orgChart1"/>
    <dgm:cxn modelId="{0959B8A5-B2C9-4C7E-BEE9-C478FCABEDD0}" type="presParOf" srcId="{D50FB2F2-B5A2-4D67-9D98-F43EE2FE727B}" destId="{6FCC1158-7627-446A-B1E3-A78ABE91550F}" srcOrd="0" destOrd="0" presId="urn:microsoft.com/office/officeart/2005/8/layout/orgChart1"/>
    <dgm:cxn modelId="{F3F25342-C87C-4959-8F76-DD637656261C}" type="presParOf" srcId="{6FCC1158-7627-446A-B1E3-A78ABE91550F}" destId="{028F6064-85AC-43AF-BD5B-A6A0386A7730}" srcOrd="0" destOrd="0" presId="urn:microsoft.com/office/officeart/2005/8/layout/orgChart1"/>
    <dgm:cxn modelId="{6215E43D-C54B-4C8A-93B6-A81C459594AE}" type="presParOf" srcId="{6FCC1158-7627-446A-B1E3-A78ABE91550F}" destId="{CA6E2669-8EB7-4B2D-A0E4-57A7F585BE2F}" srcOrd="1" destOrd="0" presId="urn:microsoft.com/office/officeart/2005/8/layout/orgChart1"/>
    <dgm:cxn modelId="{8F75748E-B724-4972-BE47-7AB534E2261F}" type="presParOf" srcId="{D50FB2F2-B5A2-4D67-9D98-F43EE2FE727B}" destId="{7B029A4A-1615-4E8B-A501-2E3EA1CA637D}" srcOrd="1" destOrd="0" presId="urn:microsoft.com/office/officeart/2005/8/layout/orgChart1"/>
    <dgm:cxn modelId="{C1DB6FA1-D4EC-40E1-A5D5-5E49F2252699}" type="presParOf" srcId="{D50FB2F2-B5A2-4D67-9D98-F43EE2FE727B}" destId="{09F017E6-18AA-4806-B9CE-4DD7BC394A30}" srcOrd="2" destOrd="0" presId="urn:microsoft.com/office/officeart/2005/8/layout/orgChart1"/>
    <dgm:cxn modelId="{555CAECD-E79A-463F-BC58-8CA46861F05D}" type="presParOf" srcId="{E9CF9949-94D7-4F6A-A36A-4096D93E0546}" destId="{9603927D-C448-4482-A9EB-45BBBE5C7240}" srcOrd="6" destOrd="0" presId="urn:microsoft.com/office/officeart/2005/8/layout/orgChart1"/>
    <dgm:cxn modelId="{CA433840-D491-48AC-8A36-0C7417DCBA7C}" type="presParOf" srcId="{E9CF9949-94D7-4F6A-A36A-4096D93E0546}" destId="{FB4935E1-73E3-4EB5-A4DC-58AAF57B655C}" srcOrd="7" destOrd="0" presId="urn:microsoft.com/office/officeart/2005/8/layout/orgChart1"/>
    <dgm:cxn modelId="{465835F0-C717-4027-8588-E5B3D9413CDD}" type="presParOf" srcId="{FB4935E1-73E3-4EB5-A4DC-58AAF57B655C}" destId="{292FB10C-2DDC-472F-A3B5-2588DFD2BC9C}" srcOrd="0" destOrd="0" presId="urn:microsoft.com/office/officeart/2005/8/layout/orgChart1"/>
    <dgm:cxn modelId="{8C0975E8-2F24-430A-A7A2-9A5B54AB4CB4}" type="presParOf" srcId="{292FB10C-2DDC-472F-A3B5-2588DFD2BC9C}" destId="{9DE231C7-D845-4C8B-9F08-97F9E1AFBF4A}" srcOrd="0" destOrd="0" presId="urn:microsoft.com/office/officeart/2005/8/layout/orgChart1"/>
    <dgm:cxn modelId="{04C45FD6-744E-4910-9773-54B95B7CCA33}" type="presParOf" srcId="{292FB10C-2DDC-472F-A3B5-2588DFD2BC9C}" destId="{9ACB79EC-587F-4586-A532-E1A5A3BE01E1}" srcOrd="1" destOrd="0" presId="urn:microsoft.com/office/officeart/2005/8/layout/orgChart1"/>
    <dgm:cxn modelId="{DBFE1C6A-1875-4D4F-A381-6CD53A442C08}" type="presParOf" srcId="{FB4935E1-73E3-4EB5-A4DC-58AAF57B655C}" destId="{8C9BFDDB-A899-4CAE-A3A0-00C6C917FB9A}" srcOrd="1" destOrd="0" presId="urn:microsoft.com/office/officeart/2005/8/layout/orgChart1"/>
    <dgm:cxn modelId="{23B9A3B5-48B5-4839-A133-FE1E1EBB8E84}" type="presParOf" srcId="{FB4935E1-73E3-4EB5-A4DC-58AAF57B655C}" destId="{FDF3B26C-458B-4120-B15F-8E2847B1AE8B}" srcOrd="2" destOrd="0" presId="urn:microsoft.com/office/officeart/2005/8/layout/orgChart1"/>
    <dgm:cxn modelId="{4D345178-118C-4D9C-933F-88972035B541}" type="presParOf" srcId="{E9CF9949-94D7-4F6A-A36A-4096D93E0546}" destId="{6FD19498-900A-4D14-9CFA-FCD72C5DBF28}" srcOrd="8" destOrd="0" presId="urn:microsoft.com/office/officeart/2005/8/layout/orgChart1"/>
    <dgm:cxn modelId="{5E512EAA-262B-4579-8E4A-89BBEEDAF6A8}" type="presParOf" srcId="{E9CF9949-94D7-4F6A-A36A-4096D93E0546}" destId="{EA65609F-399D-4EBF-AB3C-838EFEBD1C56}" srcOrd="9" destOrd="0" presId="urn:microsoft.com/office/officeart/2005/8/layout/orgChart1"/>
    <dgm:cxn modelId="{513DA454-0049-4884-A370-2776803B830F}" type="presParOf" srcId="{EA65609F-399D-4EBF-AB3C-838EFEBD1C56}" destId="{E8C23D91-8194-4CAD-A3D9-B56FAFB0DC45}" srcOrd="0" destOrd="0" presId="urn:microsoft.com/office/officeart/2005/8/layout/orgChart1"/>
    <dgm:cxn modelId="{1E9FEA56-C02D-4C16-98D1-C21DFC079D3C}" type="presParOf" srcId="{E8C23D91-8194-4CAD-A3D9-B56FAFB0DC45}" destId="{3C9FD38E-D92F-4BC5-B645-D341E248A8EF}" srcOrd="0" destOrd="0" presId="urn:microsoft.com/office/officeart/2005/8/layout/orgChart1"/>
    <dgm:cxn modelId="{6B62521B-74B2-4186-BF54-A14CCDCED9EB}" type="presParOf" srcId="{E8C23D91-8194-4CAD-A3D9-B56FAFB0DC45}" destId="{7AC7DB17-3160-452F-939D-7AA7BD62C230}" srcOrd="1" destOrd="0" presId="urn:microsoft.com/office/officeart/2005/8/layout/orgChart1"/>
    <dgm:cxn modelId="{D833CB92-DD87-43D5-A0C2-68C34A8CDE60}" type="presParOf" srcId="{EA65609F-399D-4EBF-AB3C-838EFEBD1C56}" destId="{298A72AB-57E8-4990-9275-A9EA50DD7463}" srcOrd="1" destOrd="0" presId="urn:microsoft.com/office/officeart/2005/8/layout/orgChart1"/>
    <dgm:cxn modelId="{51DC4C57-097D-41A5-9BE7-3529FF556B51}" type="presParOf" srcId="{EA65609F-399D-4EBF-AB3C-838EFEBD1C56}" destId="{ADCCE12E-B609-486E-BF54-F39F72EE47AE}" srcOrd="2" destOrd="0" presId="urn:microsoft.com/office/officeart/2005/8/layout/orgChart1"/>
    <dgm:cxn modelId="{45A7E414-B78A-4137-BF9F-F792012A5C77}" type="presParOf" srcId="{9D806916-CCF0-489D-BE27-72E7919DA329}" destId="{D5BCCB78-5A7D-43A3-BA31-45B2DC70FAD1}" srcOrd="2" destOrd="0" presId="urn:microsoft.com/office/officeart/2005/8/layout/orgChart1"/>
    <dgm:cxn modelId="{7958122E-8B92-4166-BDF9-C02D7F21E11C}" type="presParOf" srcId="{ECCB5C7E-2FA9-4BBA-8059-A0F8724A1964}" destId="{7CA39DE6-8F55-4607-849D-E9FB5B239EE6}" srcOrd="2" destOrd="0" presId="urn:microsoft.com/office/officeart/2005/8/layout/orgChart1"/>
    <dgm:cxn modelId="{7BF0442A-00E1-46AA-8573-05CC563D617D}" type="presParOf" srcId="{ECCB5C7E-2FA9-4BBA-8059-A0F8724A1964}" destId="{F13B8961-DC4F-478C-84C8-F814C6DF8166}" srcOrd="3" destOrd="0" presId="urn:microsoft.com/office/officeart/2005/8/layout/orgChart1"/>
    <dgm:cxn modelId="{DAC374CD-42AA-4AB1-937E-E53B5814D140}" type="presParOf" srcId="{F13B8961-DC4F-478C-84C8-F814C6DF8166}" destId="{D9CF621D-B3BA-4C94-81AE-9293622A4F05}" srcOrd="0" destOrd="0" presId="urn:microsoft.com/office/officeart/2005/8/layout/orgChart1"/>
    <dgm:cxn modelId="{D5BB474E-C0FB-4220-85F7-1DD912BA4816}" type="presParOf" srcId="{D9CF621D-B3BA-4C94-81AE-9293622A4F05}" destId="{81D9B3C3-7175-412B-AF4C-D4A282DE8AED}" srcOrd="0" destOrd="0" presId="urn:microsoft.com/office/officeart/2005/8/layout/orgChart1"/>
    <dgm:cxn modelId="{C5C91F23-89C3-417E-BC38-340B4EA1AEF5}" type="presParOf" srcId="{D9CF621D-B3BA-4C94-81AE-9293622A4F05}" destId="{3D2AF903-97B9-4380-960D-19E4778FBB44}" srcOrd="1" destOrd="0" presId="urn:microsoft.com/office/officeart/2005/8/layout/orgChart1"/>
    <dgm:cxn modelId="{BBD67025-F3DA-40DE-A9A1-0D795B357755}" type="presParOf" srcId="{F13B8961-DC4F-478C-84C8-F814C6DF8166}" destId="{B1732FB9-8724-460F-B8B7-149AB3379034}" srcOrd="1" destOrd="0" presId="urn:microsoft.com/office/officeart/2005/8/layout/orgChart1"/>
    <dgm:cxn modelId="{D6349AB6-F23D-493D-8CAD-C605C737A064}" type="presParOf" srcId="{F13B8961-DC4F-478C-84C8-F814C6DF8166}" destId="{230BADF3-B40E-4D7A-BAE9-F1CF6D987748}" srcOrd="2" destOrd="0" presId="urn:microsoft.com/office/officeart/2005/8/layout/orgChart1"/>
    <dgm:cxn modelId="{12D4A3DB-12FC-4383-AA87-D51F32D3B72A}" type="presParOf" srcId="{ECCB5C7E-2FA9-4BBA-8059-A0F8724A1964}" destId="{244D5C61-3D81-4B61-9722-93F37E3E5CE8}" srcOrd="4" destOrd="0" presId="urn:microsoft.com/office/officeart/2005/8/layout/orgChart1"/>
    <dgm:cxn modelId="{CFE4AD5A-B468-4CA0-9484-DE52CA6C223A}" type="presParOf" srcId="{ECCB5C7E-2FA9-4BBA-8059-A0F8724A1964}" destId="{914A9B20-3F4B-4C6C-9CAB-20012EAD1CA6}" srcOrd="5" destOrd="0" presId="urn:microsoft.com/office/officeart/2005/8/layout/orgChart1"/>
    <dgm:cxn modelId="{21F08AF8-DB74-4C25-B305-926726C9EE8B}" type="presParOf" srcId="{914A9B20-3F4B-4C6C-9CAB-20012EAD1CA6}" destId="{C7091323-BD44-4824-ADEF-C8268AC517F7}" srcOrd="0" destOrd="0" presId="urn:microsoft.com/office/officeart/2005/8/layout/orgChart1"/>
    <dgm:cxn modelId="{09648B84-2D48-4046-8CE5-8110D125C3B6}" type="presParOf" srcId="{C7091323-BD44-4824-ADEF-C8268AC517F7}" destId="{4A0D3789-D586-4BB3-99BC-A599DB473752}" srcOrd="0" destOrd="0" presId="urn:microsoft.com/office/officeart/2005/8/layout/orgChart1"/>
    <dgm:cxn modelId="{5AE211B3-D123-4BF3-BAEF-11AC155D3454}" type="presParOf" srcId="{C7091323-BD44-4824-ADEF-C8268AC517F7}" destId="{730B8B01-F7CD-41C3-993B-954C379E2F0B}" srcOrd="1" destOrd="0" presId="urn:microsoft.com/office/officeart/2005/8/layout/orgChart1"/>
    <dgm:cxn modelId="{7A437E3A-CBF7-401A-8C84-53C707964974}" type="presParOf" srcId="{914A9B20-3F4B-4C6C-9CAB-20012EAD1CA6}" destId="{A8F02759-AE9E-4365-853E-AD24895046FC}" srcOrd="1" destOrd="0" presId="urn:microsoft.com/office/officeart/2005/8/layout/orgChart1"/>
    <dgm:cxn modelId="{A3D94410-3E84-4350-BA99-F63EC3FDCA64}" type="presParOf" srcId="{914A9B20-3F4B-4C6C-9CAB-20012EAD1CA6}" destId="{9ACAED57-1A50-40F1-8F31-6D663E3811B4}" srcOrd="2" destOrd="0" presId="urn:microsoft.com/office/officeart/2005/8/layout/orgChart1"/>
    <dgm:cxn modelId="{AFBE474B-4DE6-4D1A-8A28-3BF4F1EBCE07}" type="presParOf" srcId="{ECCB5C7E-2FA9-4BBA-8059-A0F8724A1964}" destId="{A64E43A4-EC8C-45F6-ABB3-D3B80356757F}" srcOrd="6" destOrd="0" presId="urn:microsoft.com/office/officeart/2005/8/layout/orgChart1"/>
    <dgm:cxn modelId="{BD904CB2-879E-48F6-8357-3BE14BC38456}" type="presParOf" srcId="{ECCB5C7E-2FA9-4BBA-8059-A0F8724A1964}" destId="{4A8DFFA5-EB20-4CD0-BDB0-CD575869FA95}" srcOrd="7" destOrd="0" presId="urn:microsoft.com/office/officeart/2005/8/layout/orgChart1"/>
    <dgm:cxn modelId="{868F49E7-B628-4CC3-993C-F677BB7E9C0A}" type="presParOf" srcId="{4A8DFFA5-EB20-4CD0-BDB0-CD575869FA95}" destId="{CC0E0A5D-B34A-4A7C-8B2C-1ABF85CF1D17}" srcOrd="0" destOrd="0" presId="urn:microsoft.com/office/officeart/2005/8/layout/orgChart1"/>
    <dgm:cxn modelId="{9490BDC7-6483-4338-8669-CFBB0752F90D}" type="presParOf" srcId="{CC0E0A5D-B34A-4A7C-8B2C-1ABF85CF1D17}" destId="{69F7C9C8-5C83-406E-A2E1-EB137FFB30B6}" srcOrd="0" destOrd="0" presId="urn:microsoft.com/office/officeart/2005/8/layout/orgChart1"/>
    <dgm:cxn modelId="{DC28F9EA-55C7-4D4B-A00E-049BB5DA43B2}" type="presParOf" srcId="{CC0E0A5D-B34A-4A7C-8B2C-1ABF85CF1D17}" destId="{764F1E99-91DB-4EFB-BC17-78523F46F4FB}" srcOrd="1" destOrd="0" presId="urn:microsoft.com/office/officeart/2005/8/layout/orgChart1"/>
    <dgm:cxn modelId="{EB1193EA-F200-4C24-8D22-C948606DCB68}" type="presParOf" srcId="{4A8DFFA5-EB20-4CD0-BDB0-CD575869FA95}" destId="{699B31B2-D328-4102-805F-F5472BD2357C}" srcOrd="1" destOrd="0" presId="urn:microsoft.com/office/officeart/2005/8/layout/orgChart1"/>
    <dgm:cxn modelId="{5D20AEAF-B08A-4DCD-A7B6-B434C7E0D948}" type="presParOf" srcId="{4A8DFFA5-EB20-4CD0-BDB0-CD575869FA95}" destId="{A76E898A-E5A5-416C-BADB-FCC1024FF876}" srcOrd="2" destOrd="0" presId="urn:microsoft.com/office/officeart/2005/8/layout/orgChart1"/>
    <dgm:cxn modelId="{C5B0B92B-AAA1-4127-8317-BEE0910C65FC}" type="presParOf" srcId="{ECCB5C7E-2FA9-4BBA-8059-A0F8724A1964}" destId="{B3DA6DB4-4C79-4DB5-812D-777FE48AF62B}" srcOrd="8" destOrd="0" presId="urn:microsoft.com/office/officeart/2005/8/layout/orgChart1"/>
    <dgm:cxn modelId="{7CA97652-96DA-4153-80BA-A6CBCFCEE05F}" type="presParOf" srcId="{ECCB5C7E-2FA9-4BBA-8059-A0F8724A1964}" destId="{18E202C6-A2F3-441E-A51C-88051534CD00}" srcOrd="9" destOrd="0" presId="urn:microsoft.com/office/officeart/2005/8/layout/orgChart1"/>
    <dgm:cxn modelId="{230D9A0F-4042-46AA-B710-D9521424DDC4}" type="presParOf" srcId="{18E202C6-A2F3-441E-A51C-88051534CD00}" destId="{A8BD68E9-3D4B-4BFC-B961-D9F1A66CD456}" srcOrd="0" destOrd="0" presId="urn:microsoft.com/office/officeart/2005/8/layout/orgChart1"/>
    <dgm:cxn modelId="{47E228E6-679F-4F26-9A49-422A9001F780}" type="presParOf" srcId="{A8BD68E9-3D4B-4BFC-B961-D9F1A66CD456}" destId="{9132B6BF-A799-4642-9109-56540BE29DFF}" srcOrd="0" destOrd="0" presId="urn:microsoft.com/office/officeart/2005/8/layout/orgChart1"/>
    <dgm:cxn modelId="{0E62FF94-AF79-4F26-8C4C-D3662D9A01F2}" type="presParOf" srcId="{A8BD68E9-3D4B-4BFC-B961-D9F1A66CD456}" destId="{0768041B-E74E-47DA-85CC-407BAFF36839}" srcOrd="1" destOrd="0" presId="urn:microsoft.com/office/officeart/2005/8/layout/orgChart1"/>
    <dgm:cxn modelId="{D42D5711-26D6-4B0D-8123-0D7CE9133D37}" type="presParOf" srcId="{18E202C6-A2F3-441E-A51C-88051534CD00}" destId="{3B92444B-389C-47CF-B30B-D73FE809342F}" srcOrd="1" destOrd="0" presId="urn:microsoft.com/office/officeart/2005/8/layout/orgChart1"/>
    <dgm:cxn modelId="{13F54524-4509-4F57-AEA7-30F84F203019}" type="presParOf" srcId="{18E202C6-A2F3-441E-A51C-88051534CD00}" destId="{FB1A3D11-C20B-440F-83BB-5FF83E654E3A}" srcOrd="2" destOrd="0" presId="urn:microsoft.com/office/officeart/2005/8/layout/orgChart1"/>
    <dgm:cxn modelId="{43792A07-D72F-41EF-B3A2-B420567D03F4}" type="presParOf" srcId="{ECCB5C7E-2FA9-4BBA-8059-A0F8724A1964}" destId="{21496ECD-9275-4675-9CB4-62596C694314}" srcOrd="10" destOrd="0" presId="urn:microsoft.com/office/officeart/2005/8/layout/orgChart1"/>
    <dgm:cxn modelId="{D1FFBCBC-B9C7-4D69-ACF8-3E05D9425813}" type="presParOf" srcId="{ECCB5C7E-2FA9-4BBA-8059-A0F8724A1964}" destId="{537D594A-5B71-4216-8A99-B4FC5ACA55E8}" srcOrd="11" destOrd="0" presId="urn:microsoft.com/office/officeart/2005/8/layout/orgChart1"/>
    <dgm:cxn modelId="{056AAEF7-BDE4-4B7E-9C59-915EB49993C0}" type="presParOf" srcId="{537D594A-5B71-4216-8A99-B4FC5ACA55E8}" destId="{ACBE7F84-4654-47B5-9962-77B62777878F}" srcOrd="0" destOrd="0" presId="urn:microsoft.com/office/officeart/2005/8/layout/orgChart1"/>
    <dgm:cxn modelId="{92D21070-FAB5-4892-AB4E-542A64A33699}" type="presParOf" srcId="{ACBE7F84-4654-47B5-9962-77B62777878F}" destId="{0A423F39-8BA6-46E8-803F-E311E4F7A891}" srcOrd="0" destOrd="0" presId="urn:microsoft.com/office/officeart/2005/8/layout/orgChart1"/>
    <dgm:cxn modelId="{CFF52FF6-B591-4E0C-9739-D7044B460455}" type="presParOf" srcId="{ACBE7F84-4654-47B5-9962-77B62777878F}" destId="{C38B1564-A333-4579-9891-223D425209AF}" srcOrd="1" destOrd="0" presId="urn:microsoft.com/office/officeart/2005/8/layout/orgChart1"/>
    <dgm:cxn modelId="{FA420A65-73AA-47DA-9639-8845410D82A8}" type="presParOf" srcId="{537D594A-5B71-4216-8A99-B4FC5ACA55E8}" destId="{532277BD-2EA8-4E52-8A7C-9D24857F6E58}" srcOrd="1" destOrd="0" presId="urn:microsoft.com/office/officeart/2005/8/layout/orgChart1"/>
    <dgm:cxn modelId="{5A95771B-5778-4BA5-A45B-1748D50CC888}" type="presParOf" srcId="{537D594A-5B71-4216-8A99-B4FC5ACA55E8}" destId="{40F54466-864B-444F-B919-BBE942D0FB45}" srcOrd="2" destOrd="0" presId="urn:microsoft.com/office/officeart/2005/8/layout/orgChart1"/>
    <dgm:cxn modelId="{1374A250-DB16-4273-A7AB-97C91A57703B}" type="presParOf" srcId="{ECCB5C7E-2FA9-4BBA-8059-A0F8724A1964}" destId="{6C9E82B3-FE13-4337-8267-160F5F82B7AC}" srcOrd="12" destOrd="0" presId="urn:microsoft.com/office/officeart/2005/8/layout/orgChart1"/>
    <dgm:cxn modelId="{B78A908A-3E65-44C1-83ED-011CA935B767}" type="presParOf" srcId="{ECCB5C7E-2FA9-4BBA-8059-A0F8724A1964}" destId="{1CF450FD-7CF6-407B-9FC0-AB267F3450F3}" srcOrd="13" destOrd="0" presId="urn:microsoft.com/office/officeart/2005/8/layout/orgChart1"/>
    <dgm:cxn modelId="{F2D20A17-4489-4B0E-8F36-F4A98A8909C6}" type="presParOf" srcId="{1CF450FD-7CF6-407B-9FC0-AB267F3450F3}" destId="{8857F1BF-8B11-4FEA-899E-F7C505B2F55A}" srcOrd="0" destOrd="0" presId="urn:microsoft.com/office/officeart/2005/8/layout/orgChart1"/>
    <dgm:cxn modelId="{6092686A-02EF-413C-BF71-C62628F057D2}" type="presParOf" srcId="{8857F1BF-8B11-4FEA-899E-F7C505B2F55A}" destId="{DF61B055-F40D-4040-BD4F-59268E909D56}" srcOrd="0" destOrd="0" presId="urn:microsoft.com/office/officeart/2005/8/layout/orgChart1"/>
    <dgm:cxn modelId="{0C8717CB-65F1-4E6C-B198-FF5C700215F5}" type="presParOf" srcId="{8857F1BF-8B11-4FEA-899E-F7C505B2F55A}" destId="{5C2F487C-973C-4504-9A05-3971EE2FCA82}" srcOrd="1" destOrd="0" presId="urn:microsoft.com/office/officeart/2005/8/layout/orgChart1"/>
    <dgm:cxn modelId="{B3D64B29-FA46-4138-9EFF-E329E637B922}" type="presParOf" srcId="{1CF450FD-7CF6-407B-9FC0-AB267F3450F3}" destId="{0245D6EC-7225-4A0A-992D-AD6F6BF7CEAC}" srcOrd="1" destOrd="0" presId="urn:microsoft.com/office/officeart/2005/8/layout/orgChart1"/>
    <dgm:cxn modelId="{FDD0E85A-B70F-4B0A-9A6A-9E1E40BE0A76}" type="presParOf" srcId="{1CF450FD-7CF6-407B-9FC0-AB267F3450F3}" destId="{010B57B7-333F-44DF-8B2D-F43F7C618529}" srcOrd="2" destOrd="0" presId="urn:microsoft.com/office/officeart/2005/8/layout/orgChart1"/>
    <dgm:cxn modelId="{13F6F0F2-E6FC-48D0-83BF-2C28F6CF17B1}" type="presParOf" srcId="{ECCB5C7E-2FA9-4BBA-8059-A0F8724A1964}" destId="{E2FC3C25-D39B-4596-B15D-2D1AC3981EE8}" srcOrd="14" destOrd="0" presId="urn:microsoft.com/office/officeart/2005/8/layout/orgChart1"/>
    <dgm:cxn modelId="{26BEE0D5-280C-47DB-AAE3-75D5082E812F}" type="presParOf" srcId="{ECCB5C7E-2FA9-4BBA-8059-A0F8724A1964}" destId="{453011EB-D4C1-4F5E-B838-9B6446F562BE}" srcOrd="15" destOrd="0" presId="urn:microsoft.com/office/officeart/2005/8/layout/orgChart1"/>
    <dgm:cxn modelId="{BA797F57-CD3C-403B-A964-8ECABDB0EFD6}" type="presParOf" srcId="{453011EB-D4C1-4F5E-B838-9B6446F562BE}" destId="{3240F319-0D4A-4E8A-B4AD-3E85C7FD1F5C}" srcOrd="0" destOrd="0" presId="urn:microsoft.com/office/officeart/2005/8/layout/orgChart1"/>
    <dgm:cxn modelId="{48EF5977-D3A4-471F-B335-2C330B9569A3}" type="presParOf" srcId="{3240F319-0D4A-4E8A-B4AD-3E85C7FD1F5C}" destId="{9AF12393-76C1-4C5D-B88C-6913DF50E5E6}" srcOrd="0" destOrd="0" presId="urn:microsoft.com/office/officeart/2005/8/layout/orgChart1"/>
    <dgm:cxn modelId="{0914EE8B-61D3-4741-8217-642B768B6BE2}" type="presParOf" srcId="{3240F319-0D4A-4E8A-B4AD-3E85C7FD1F5C}" destId="{661CA952-A510-451B-B316-D5A58B1AF843}" srcOrd="1" destOrd="0" presId="urn:microsoft.com/office/officeart/2005/8/layout/orgChart1"/>
    <dgm:cxn modelId="{26546EE1-63CA-4CBD-9622-3A43D6A0796F}" type="presParOf" srcId="{453011EB-D4C1-4F5E-B838-9B6446F562BE}" destId="{9A532AE7-CC40-42C5-87C5-00B7FC4E0792}" srcOrd="1" destOrd="0" presId="urn:microsoft.com/office/officeart/2005/8/layout/orgChart1"/>
    <dgm:cxn modelId="{D5CDDC26-4CDD-4A68-A89A-61C15F2D6903}" type="presParOf" srcId="{453011EB-D4C1-4F5E-B838-9B6446F562BE}" destId="{C328DE06-3DC9-480A-A3B5-158918F7E341}" srcOrd="2" destOrd="0" presId="urn:microsoft.com/office/officeart/2005/8/layout/orgChart1"/>
    <dgm:cxn modelId="{AC31D689-A5A5-4A68-A145-C1D7E6705F92}" type="presParOf" srcId="{F3842FEC-6874-4972-ACC9-5F320AA16905}" destId="{F50D0F14-8854-45F6-BCC6-EE53D34B0A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C3C25-D39B-4596-B15D-2D1AC3981EE8}">
      <dsp:nvSpPr>
        <dsp:cNvPr id="0" name=""/>
        <dsp:cNvSpPr/>
      </dsp:nvSpPr>
      <dsp:spPr>
        <a:xfrm>
          <a:off x="4779107" y="410607"/>
          <a:ext cx="3471255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3471255" y="86064"/>
              </a:lnTo>
              <a:lnTo>
                <a:pt x="3471255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E82B3-FE13-4337-8267-160F5F82B7AC}">
      <dsp:nvSpPr>
        <dsp:cNvPr id="0" name=""/>
        <dsp:cNvSpPr/>
      </dsp:nvSpPr>
      <dsp:spPr>
        <a:xfrm>
          <a:off x="4779107" y="410607"/>
          <a:ext cx="2479468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2479468" y="86064"/>
              </a:lnTo>
              <a:lnTo>
                <a:pt x="2479468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6ECD-9275-4675-9CB4-62596C694314}">
      <dsp:nvSpPr>
        <dsp:cNvPr id="0" name=""/>
        <dsp:cNvSpPr/>
      </dsp:nvSpPr>
      <dsp:spPr>
        <a:xfrm>
          <a:off x="4779107" y="410607"/>
          <a:ext cx="1487680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1487680" y="86064"/>
              </a:lnTo>
              <a:lnTo>
                <a:pt x="148768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A6DB4-4C79-4DB5-812D-777FE48AF62B}">
      <dsp:nvSpPr>
        <dsp:cNvPr id="0" name=""/>
        <dsp:cNvSpPr/>
      </dsp:nvSpPr>
      <dsp:spPr>
        <a:xfrm>
          <a:off x="4779107" y="410607"/>
          <a:ext cx="495893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495893" y="86064"/>
              </a:lnTo>
              <a:lnTo>
                <a:pt x="495893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E43A4-EC8C-45F6-ABB3-D3B80356757F}">
      <dsp:nvSpPr>
        <dsp:cNvPr id="0" name=""/>
        <dsp:cNvSpPr/>
      </dsp:nvSpPr>
      <dsp:spPr>
        <a:xfrm>
          <a:off x="4283213" y="410607"/>
          <a:ext cx="495893" cy="172128"/>
        </a:xfrm>
        <a:custGeom>
          <a:avLst/>
          <a:gdLst/>
          <a:ahLst/>
          <a:cxnLst/>
          <a:rect l="0" t="0" r="0" b="0"/>
          <a:pathLst>
            <a:path>
              <a:moveTo>
                <a:pt x="495893" y="0"/>
              </a:moveTo>
              <a:lnTo>
                <a:pt x="495893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D5C61-3D81-4B61-9722-93F37E3E5CE8}">
      <dsp:nvSpPr>
        <dsp:cNvPr id="0" name=""/>
        <dsp:cNvSpPr/>
      </dsp:nvSpPr>
      <dsp:spPr>
        <a:xfrm>
          <a:off x="3291426" y="410607"/>
          <a:ext cx="1487680" cy="172128"/>
        </a:xfrm>
        <a:custGeom>
          <a:avLst/>
          <a:gdLst/>
          <a:ahLst/>
          <a:cxnLst/>
          <a:rect l="0" t="0" r="0" b="0"/>
          <a:pathLst>
            <a:path>
              <a:moveTo>
                <a:pt x="1487680" y="0"/>
              </a:moveTo>
              <a:lnTo>
                <a:pt x="1487680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39DE6-8F55-4607-849D-E9FB5B239EE6}">
      <dsp:nvSpPr>
        <dsp:cNvPr id="0" name=""/>
        <dsp:cNvSpPr/>
      </dsp:nvSpPr>
      <dsp:spPr>
        <a:xfrm>
          <a:off x="2299639" y="410607"/>
          <a:ext cx="2479468" cy="172128"/>
        </a:xfrm>
        <a:custGeom>
          <a:avLst/>
          <a:gdLst/>
          <a:ahLst/>
          <a:cxnLst/>
          <a:rect l="0" t="0" r="0" b="0"/>
          <a:pathLst>
            <a:path>
              <a:moveTo>
                <a:pt x="2479468" y="0"/>
              </a:moveTo>
              <a:lnTo>
                <a:pt x="2479468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19498-900A-4D14-9CFA-FCD72C5DBF28}">
      <dsp:nvSpPr>
        <dsp:cNvPr id="0" name=""/>
        <dsp:cNvSpPr/>
      </dsp:nvSpPr>
      <dsp:spPr>
        <a:xfrm>
          <a:off x="979988" y="992565"/>
          <a:ext cx="122948" cy="270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74"/>
              </a:lnTo>
              <a:lnTo>
                <a:pt x="122948" y="2704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3927D-C448-4482-A9EB-45BBBE5C7240}">
      <dsp:nvSpPr>
        <dsp:cNvPr id="0" name=""/>
        <dsp:cNvSpPr/>
      </dsp:nvSpPr>
      <dsp:spPr>
        <a:xfrm>
          <a:off x="979988" y="992565"/>
          <a:ext cx="122948" cy="212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16"/>
              </a:lnTo>
              <a:lnTo>
                <a:pt x="122948" y="212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06943-7C23-41B2-BA35-233C5F100173}">
      <dsp:nvSpPr>
        <dsp:cNvPr id="0" name=""/>
        <dsp:cNvSpPr/>
      </dsp:nvSpPr>
      <dsp:spPr>
        <a:xfrm>
          <a:off x="979988" y="992565"/>
          <a:ext cx="122948" cy="154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958"/>
              </a:lnTo>
              <a:lnTo>
                <a:pt x="122948" y="15409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02C4A-C96A-4E0C-9E08-6E74583BE5D7}">
      <dsp:nvSpPr>
        <dsp:cNvPr id="0" name=""/>
        <dsp:cNvSpPr/>
      </dsp:nvSpPr>
      <dsp:spPr>
        <a:xfrm>
          <a:off x="979988" y="992565"/>
          <a:ext cx="122948" cy="95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000"/>
              </a:lnTo>
              <a:lnTo>
                <a:pt x="122948" y="959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7C27-D7BB-4BE1-A4AF-582D33715390}">
      <dsp:nvSpPr>
        <dsp:cNvPr id="0" name=""/>
        <dsp:cNvSpPr/>
      </dsp:nvSpPr>
      <dsp:spPr>
        <a:xfrm>
          <a:off x="979988" y="992565"/>
          <a:ext cx="122948" cy="37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043"/>
              </a:lnTo>
              <a:lnTo>
                <a:pt x="122948" y="377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FF7-E9DB-4803-BF2C-4ACFE709250F}">
      <dsp:nvSpPr>
        <dsp:cNvPr id="0" name=""/>
        <dsp:cNvSpPr/>
      </dsp:nvSpPr>
      <dsp:spPr>
        <a:xfrm>
          <a:off x="1307851" y="410607"/>
          <a:ext cx="3471255" cy="172128"/>
        </a:xfrm>
        <a:custGeom>
          <a:avLst/>
          <a:gdLst/>
          <a:ahLst/>
          <a:cxnLst/>
          <a:rect l="0" t="0" r="0" b="0"/>
          <a:pathLst>
            <a:path>
              <a:moveTo>
                <a:pt x="3471255" y="0"/>
              </a:moveTo>
              <a:lnTo>
                <a:pt x="3471255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F5C23-74D2-4D16-97AD-E59D6C55ACA1}">
      <dsp:nvSpPr>
        <dsp:cNvPr id="0" name=""/>
        <dsp:cNvSpPr/>
      </dsp:nvSpPr>
      <dsp:spPr>
        <a:xfrm>
          <a:off x="4369278" y="778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KPHV</a:t>
          </a:r>
          <a:endParaRPr lang="nb-NO" sz="1400" kern="1200" dirty="0"/>
        </a:p>
      </dsp:txBody>
      <dsp:txXfrm>
        <a:off x="4369278" y="778"/>
        <a:ext cx="819658" cy="409829"/>
      </dsp:txXfrm>
    </dsp:sp>
    <dsp:sp modelId="{AEF4D10F-D221-4F64-A9DA-EAE6B6198AF1}">
      <dsp:nvSpPr>
        <dsp:cNvPr id="0" name=""/>
        <dsp:cNvSpPr/>
      </dsp:nvSpPr>
      <dsp:spPr>
        <a:xfrm>
          <a:off x="898022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Akutt og intensiv</a:t>
          </a:r>
          <a:endParaRPr lang="nb-NO" sz="1400" kern="1200" dirty="0"/>
        </a:p>
      </dsp:txBody>
      <dsp:txXfrm>
        <a:off x="898022" y="582736"/>
        <a:ext cx="819658" cy="409829"/>
      </dsp:txXfrm>
    </dsp:sp>
    <dsp:sp modelId="{17F7040C-51F0-4E66-BF1C-B64FE7BCFA7F}">
      <dsp:nvSpPr>
        <dsp:cNvPr id="0" name=""/>
        <dsp:cNvSpPr/>
      </dsp:nvSpPr>
      <dsp:spPr>
        <a:xfrm>
          <a:off x="1102937" y="1164693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TIPS</a:t>
          </a:r>
          <a:endParaRPr lang="nb-NO" sz="1400" kern="1200" dirty="0"/>
        </a:p>
      </dsp:txBody>
      <dsp:txXfrm>
        <a:off x="1102937" y="1164693"/>
        <a:ext cx="819658" cy="409829"/>
      </dsp:txXfrm>
    </dsp:sp>
    <dsp:sp modelId="{61C269F5-6250-490C-AB06-01A4823CDC9B}">
      <dsp:nvSpPr>
        <dsp:cNvPr id="0" name=""/>
        <dsp:cNvSpPr/>
      </dsp:nvSpPr>
      <dsp:spPr>
        <a:xfrm>
          <a:off x="1102937" y="1746651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Familiepol</a:t>
          </a:r>
          <a:endParaRPr lang="nb-NO" sz="1400" kern="1200" dirty="0"/>
        </a:p>
      </dsp:txBody>
      <dsp:txXfrm>
        <a:off x="1102937" y="1746651"/>
        <a:ext cx="819658" cy="409829"/>
      </dsp:txXfrm>
    </dsp:sp>
    <dsp:sp modelId="{028F6064-85AC-43AF-BD5B-A6A0386A7730}">
      <dsp:nvSpPr>
        <dsp:cNvPr id="0" name=""/>
        <dsp:cNvSpPr/>
      </dsp:nvSpPr>
      <dsp:spPr>
        <a:xfrm>
          <a:off x="1102937" y="2328609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AMC2</a:t>
          </a:r>
          <a:endParaRPr lang="nb-NO" sz="1400" kern="1200" dirty="0"/>
        </a:p>
      </dsp:txBody>
      <dsp:txXfrm>
        <a:off x="1102937" y="2328609"/>
        <a:ext cx="819658" cy="409829"/>
      </dsp:txXfrm>
    </dsp:sp>
    <dsp:sp modelId="{9DE231C7-D845-4C8B-9F08-97F9E1AFBF4A}">
      <dsp:nvSpPr>
        <dsp:cNvPr id="0" name=""/>
        <dsp:cNvSpPr/>
      </dsp:nvSpPr>
      <dsp:spPr>
        <a:xfrm>
          <a:off x="1102937" y="2910567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C1</a:t>
          </a:r>
          <a:endParaRPr lang="nb-NO" sz="1400" kern="1200" dirty="0"/>
        </a:p>
      </dsp:txBody>
      <dsp:txXfrm>
        <a:off x="1102937" y="2910567"/>
        <a:ext cx="819658" cy="409829"/>
      </dsp:txXfrm>
    </dsp:sp>
    <dsp:sp modelId="{3C9FD38E-D92F-4BC5-B645-D341E248A8EF}">
      <dsp:nvSpPr>
        <dsp:cNvPr id="0" name=""/>
        <dsp:cNvSpPr/>
      </dsp:nvSpPr>
      <dsp:spPr>
        <a:xfrm>
          <a:off x="1102937" y="3492525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B3</a:t>
          </a:r>
          <a:endParaRPr lang="nb-NO" sz="1400" kern="1200" dirty="0"/>
        </a:p>
      </dsp:txBody>
      <dsp:txXfrm>
        <a:off x="1102937" y="3492525"/>
        <a:ext cx="819658" cy="409829"/>
      </dsp:txXfrm>
    </dsp:sp>
    <dsp:sp modelId="{81D9B3C3-7175-412B-AF4C-D4A282DE8AED}">
      <dsp:nvSpPr>
        <dsp:cNvPr id="0" name=""/>
        <dsp:cNvSpPr/>
      </dsp:nvSpPr>
      <dsp:spPr>
        <a:xfrm>
          <a:off x="1889809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AP</a:t>
          </a:r>
          <a:endParaRPr lang="nb-NO" sz="1400" kern="1200" dirty="0"/>
        </a:p>
      </dsp:txBody>
      <dsp:txXfrm>
        <a:off x="1889809" y="582736"/>
        <a:ext cx="819658" cy="409829"/>
      </dsp:txXfrm>
    </dsp:sp>
    <dsp:sp modelId="{4A0D3789-D586-4BB3-99BC-A599DB473752}">
      <dsp:nvSpPr>
        <dsp:cNvPr id="0" name=""/>
        <dsp:cNvSpPr/>
      </dsp:nvSpPr>
      <dsp:spPr>
        <a:xfrm>
          <a:off x="2881597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Alder</a:t>
          </a:r>
          <a:endParaRPr lang="nb-NO" sz="1400" kern="1200" dirty="0"/>
        </a:p>
      </dsp:txBody>
      <dsp:txXfrm>
        <a:off x="2881597" y="582736"/>
        <a:ext cx="819658" cy="409829"/>
      </dsp:txXfrm>
    </dsp:sp>
    <dsp:sp modelId="{69F7C9C8-5C83-406E-A2E1-EB137FFB30B6}">
      <dsp:nvSpPr>
        <dsp:cNvPr id="0" name=""/>
        <dsp:cNvSpPr/>
      </dsp:nvSpPr>
      <dsp:spPr>
        <a:xfrm>
          <a:off x="3873384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Sikkerhet</a:t>
          </a:r>
          <a:endParaRPr lang="nb-NO" sz="1400" kern="1200" dirty="0"/>
        </a:p>
      </dsp:txBody>
      <dsp:txXfrm>
        <a:off x="3873384" y="582736"/>
        <a:ext cx="819658" cy="409829"/>
      </dsp:txXfrm>
    </dsp:sp>
    <dsp:sp modelId="{9132B6BF-A799-4642-9109-56540BE29DFF}">
      <dsp:nvSpPr>
        <dsp:cNvPr id="0" name=""/>
        <dsp:cNvSpPr/>
      </dsp:nvSpPr>
      <dsp:spPr>
        <a:xfrm>
          <a:off x="4865171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Stavanger DPS</a:t>
          </a:r>
          <a:endParaRPr lang="nb-NO" sz="1400" kern="1200" dirty="0"/>
        </a:p>
      </dsp:txBody>
      <dsp:txXfrm>
        <a:off x="4865171" y="582736"/>
        <a:ext cx="819658" cy="409829"/>
      </dsp:txXfrm>
    </dsp:sp>
    <dsp:sp modelId="{0A423F39-8BA6-46E8-803F-E311E4F7A891}">
      <dsp:nvSpPr>
        <dsp:cNvPr id="0" name=""/>
        <dsp:cNvSpPr/>
      </dsp:nvSpPr>
      <dsp:spPr>
        <a:xfrm>
          <a:off x="5856959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Sola DPS</a:t>
          </a:r>
          <a:endParaRPr lang="nb-NO" sz="1400" kern="1200" dirty="0"/>
        </a:p>
      </dsp:txBody>
      <dsp:txXfrm>
        <a:off x="5856959" y="582736"/>
        <a:ext cx="819658" cy="409829"/>
      </dsp:txXfrm>
    </dsp:sp>
    <dsp:sp modelId="{DF61B055-F40D-4040-BD4F-59268E909D56}">
      <dsp:nvSpPr>
        <dsp:cNvPr id="0" name=""/>
        <dsp:cNvSpPr/>
      </dsp:nvSpPr>
      <dsp:spPr>
        <a:xfrm>
          <a:off x="6848746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Sandnes DPS</a:t>
          </a:r>
          <a:endParaRPr lang="nb-NO" sz="1400" kern="1200" dirty="0"/>
        </a:p>
      </dsp:txBody>
      <dsp:txXfrm>
        <a:off x="6848746" y="582736"/>
        <a:ext cx="819658" cy="409829"/>
      </dsp:txXfrm>
    </dsp:sp>
    <dsp:sp modelId="{9AF12393-76C1-4C5D-B88C-6913DF50E5E6}">
      <dsp:nvSpPr>
        <dsp:cNvPr id="0" name=""/>
        <dsp:cNvSpPr/>
      </dsp:nvSpPr>
      <dsp:spPr>
        <a:xfrm>
          <a:off x="7840533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Dalane DPS</a:t>
          </a:r>
          <a:endParaRPr lang="nb-NO" sz="1400" kern="1200" dirty="0"/>
        </a:p>
      </dsp:txBody>
      <dsp:txXfrm>
        <a:off x="7840533" y="582736"/>
        <a:ext cx="819658" cy="40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28.08.2019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28.08.2019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Pasienter som flyttes</a:t>
            </a:r>
            <a:r>
              <a:rPr lang="nb-NO" baseline="0" dirty="0" smtClean="0"/>
              <a:t> er på §2-1 – vurderes av post de er flyttet til</a:t>
            </a:r>
            <a:endParaRPr lang="nb-NO" dirty="0" smtClean="0"/>
          </a:p>
          <a:p>
            <a:r>
              <a:rPr lang="nb-NO" dirty="0" smtClean="0"/>
              <a:t>Skjermingsrom – avgrenset område</a:t>
            </a:r>
            <a:r>
              <a:rPr lang="nb-NO" baseline="0" dirty="0" smtClean="0"/>
              <a:t> på posten (psykose og potensiell utagering)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77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Plikt til å</a:t>
            </a:r>
            <a:r>
              <a:rPr lang="nb-NO" baseline="0" dirty="0" smtClean="0"/>
              <a:t> hjelpe alle som ikke kan ivareta seg selv</a:t>
            </a:r>
          </a:p>
          <a:p>
            <a:r>
              <a:rPr lang="nb-NO" baseline="0" dirty="0" smtClean="0"/>
              <a:t>Henviser pasienter bort til legevakt som kan ivareta seg selv eller har med seg følge</a:t>
            </a:r>
          </a:p>
          <a:p>
            <a:r>
              <a:rPr lang="nb-NO" baseline="0" dirty="0" smtClean="0"/>
              <a:t>De som ikke kan ivareta seg selv – tas inn i sengepost på frivillig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8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Pasienter meldes inn til den som har </a:t>
            </a:r>
            <a:r>
              <a:rPr lang="nb-NO" dirty="0" err="1" smtClean="0"/>
              <a:t>avd</a:t>
            </a:r>
            <a:r>
              <a:rPr lang="nb-NO" dirty="0" smtClean="0"/>
              <a:t> av vaktlaget:</a:t>
            </a:r>
          </a:p>
          <a:p>
            <a:r>
              <a:rPr lang="nb-NO" dirty="0" smtClean="0"/>
              <a:t>Paragraf, rapport – innleggelsesgrunn, </a:t>
            </a:r>
            <a:r>
              <a:rPr lang="nb-NO" dirty="0" err="1" smtClean="0"/>
              <a:t>triage</a:t>
            </a:r>
            <a:r>
              <a:rPr lang="nb-NO" dirty="0" smtClean="0"/>
              <a:t>. </a:t>
            </a:r>
          </a:p>
          <a:p>
            <a:r>
              <a:rPr lang="nb-NO" dirty="0" smtClean="0"/>
              <a:t>Hender de står på</a:t>
            </a:r>
            <a:r>
              <a:rPr lang="nb-NO" baseline="0" dirty="0" smtClean="0"/>
              <a:t> døren uten å være </a:t>
            </a:r>
            <a:r>
              <a:rPr lang="nb-NO" baseline="0" dirty="0" err="1" smtClean="0"/>
              <a:t>mld</a:t>
            </a:r>
            <a:endParaRPr lang="nb-NO" dirty="0" smtClean="0"/>
          </a:p>
          <a:p>
            <a:r>
              <a:rPr lang="nb-NO" dirty="0" smtClean="0"/>
              <a:t>Rødt: Vold og høy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suicidalitet</a:t>
            </a:r>
            <a:r>
              <a:rPr lang="nb-NO" baseline="0" dirty="0" smtClean="0"/>
              <a:t>: Lege og 2 miljø (samt flere er tilgjengelig) når pasienten kommer. </a:t>
            </a:r>
            <a:r>
              <a:rPr lang="nb-NO" b="1" u="sng" baseline="0" dirty="0" smtClean="0"/>
              <a:t>Politi får ikke gå! Medisiner!</a:t>
            </a:r>
          </a:p>
          <a:p>
            <a:r>
              <a:rPr lang="nb-NO" b="1" i="0" dirty="0" smtClean="0"/>
              <a:t>BVC: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Forvirring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Irritabel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Støyende</a:t>
            </a:r>
            <a:r>
              <a:rPr lang="nb-NO" baseline="0" dirty="0" smtClean="0"/>
              <a:t> Atferd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Fysisk truende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Verbalt truende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Angrep på ting eller gjenstander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68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Ambulanse</a:t>
            </a:r>
            <a:r>
              <a:rPr lang="nb-NO" baseline="0" dirty="0" smtClean="0"/>
              <a:t> med inn og gi rapport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42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Dialog med pårørende</a:t>
            </a:r>
            <a:r>
              <a:rPr lang="nb-NO" baseline="0" dirty="0" smtClean="0"/>
              <a:t> og kommunen. Pårørende skal alltid ha informasjon om tvang – ringer pårørende.</a:t>
            </a:r>
          </a:p>
          <a:p>
            <a:r>
              <a:rPr lang="nb-NO" baseline="0" dirty="0" smtClean="0"/>
              <a:t>Pårørende kopi av 3-2, 3-3, 3-7, 4-9 og 4-10 alltid.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72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En del pasienter er gjengangere. Hva skal spesialisthelsetjenesten gjøre? Bestilling for innleggelsen…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93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Lovendring</a:t>
            </a:r>
            <a:r>
              <a:rPr lang="nb-NO" baseline="0" dirty="0" smtClean="0"/>
              <a:t> sep. 2017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224413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17" name="Bilde 1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4" name="Bilde 13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0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</p:spPr>
        <p:txBody>
          <a:bodyPr/>
          <a:lstStyle/>
          <a:p>
            <a:r>
              <a:rPr lang="nb-NO" dirty="0" smtClean="0"/>
              <a:t>Innleggelsen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3408218" y="2495550"/>
            <a:ext cx="5203767" cy="1153738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Mottak av pasient </a:t>
            </a:r>
            <a:r>
              <a:rPr lang="nb-NO" sz="1600" dirty="0" smtClean="0">
                <a:solidFill>
                  <a:schemeClr val="bg1"/>
                </a:solidFill>
              </a:rPr>
              <a:t>ved AMC2 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v/ Mads Johansen postleder AMC2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600909"/>
            <a:ext cx="8021145" cy="3428631"/>
          </a:xfrm>
        </p:spPr>
        <p:txBody>
          <a:bodyPr/>
          <a:lstStyle/>
          <a:p>
            <a:r>
              <a:rPr lang="nb-NO" sz="2000" dirty="0"/>
              <a:t>Pasienten er på AMC2 opptil 24 timer</a:t>
            </a:r>
          </a:p>
          <a:p>
            <a:r>
              <a:rPr lang="nb-NO" sz="2000" dirty="0"/>
              <a:t>Pasientene blir fulgt opp av miljøpersonal </a:t>
            </a:r>
          </a:p>
          <a:p>
            <a:pPr lvl="1"/>
            <a:r>
              <a:rPr lang="nb-NO" sz="1600" dirty="0"/>
              <a:t>Innhente opplysninger fra journal m.m.</a:t>
            </a:r>
          </a:p>
          <a:p>
            <a:pPr lvl="1"/>
            <a:r>
              <a:rPr lang="nb-NO" sz="1600" dirty="0"/>
              <a:t>Kartlegge symptomer</a:t>
            </a:r>
          </a:p>
          <a:p>
            <a:r>
              <a:rPr lang="nb-NO" sz="2000" dirty="0"/>
              <a:t>Vurdering påfølgende dag </a:t>
            </a:r>
          </a:p>
          <a:p>
            <a:pPr lvl="1"/>
            <a:r>
              <a:rPr lang="nb-NO" sz="1600" dirty="0"/>
              <a:t>Ukedager gjøres dette av faste behandlere</a:t>
            </a:r>
          </a:p>
          <a:p>
            <a:pPr lvl="1"/>
            <a:r>
              <a:rPr lang="nb-NO" sz="1600" dirty="0"/>
              <a:t>Helg og høytid gjøres dette av vaktlaget </a:t>
            </a:r>
          </a:p>
          <a:p>
            <a:r>
              <a:rPr lang="nb-NO" sz="2000" dirty="0"/>
              <a:t>Avklare med spesialist</a:t>
            </a:r>
          </a:p>
          <a:p>
            <a:r>
              <a:rPr lang="nb-NO" sz="2000" dirty="0"/>
              <a:t>Fordelingsmøte kl.10.30</a:t>
            </a:r>
          </a:p>
          <a:p>
            <a:r>
              <a:rPr lang="nb-NO" sz="2000" dirty="0"/>
              <a:t>Pasientene flyttes mellom 11.00 og </a:t>
            </a:r>
            <a:r>
              <a:rPr lang="nb-NO" sz="2000" dirty="0" smtClean="0"/>
              <a:t>14.00</a:t>
            </a: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Første døgn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861647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Lukket post</a:t>
            </a:r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4786645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Kommunen</a:t>
            </a:r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6828322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Hjem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2834727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DPS</a:t>
            </a:r>
            <a:endParaRPr lang="nb-NO" dirty="0"/>
          </a:p>
        </p:txBody>
      </p:sp>
      <p:cxnSp>
        <p:nvCxnSpPr>
          <p:cNvPr id="9" name="Rett pilkobling 8"/>
          <p:cNvCxnSpPr>
            <a:stCxn id="2" idx="2"/>
            <a:endCxn id="4" idx="0"/>
          </p:cNvCxnSpPr>
          <p:nvPr/>
        </p:nvCxnSpPr>
        <p:spPr>
          <a:xfrm flipH="1">
            <a:off x="1551843" y="5029540"/>
            <a:ext cx="2915930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>
            <a:stCxn id="2" idx="2"/>
            <a:endCxn id="7" idx="0"/>
          </p:cNvCxnSpPr>
          <p:nvPr/>
        </p:nvCxnSpPr>
        <p:spPr>
          <a:xfrm flipH="1">
            <a:off x="3524923" y="5029540"/>
            <a:ext cx="942850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>
            <a:stCxn id="2" idx="2"/>
            <a:endCxn id="6" idx="0"/>
          </p:cNvCxnSpPr>
          <p:nvPr/>
        </p:nvCxnSpPr>
        <p:spPr>
          <a:xfrm>
            <a:off x="4467773" y="5029540"/>
            <a:ext cx="3050745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>
            <a:stCxn id="2" idx="2"/>
            <a:endCxn id="5" idx="0"/>
          </p:cNvCxnSpPr>
          <p:nvPr/>
        </p:nvCxnSpPr>
        <p:spPr>
          <a:xfrm>
            <a:off x="4467773" y="5029540"/>
            <a:ext cx="1009068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172903"/>
          </a:xfrm>
        </p:spPr>
        <p:txBody>
          <a:bodyPr/>
          <a:lstStyle/>
          <a:p>
            <a:r>
              <a:rPr lang="nb-NO" sz="2000" dirty="0"/>
              <a:t>Hvor går pasientene videre (2638 innleggelser i 2018)?</a:t>
            </a:r>
          </a:p>
          <a:p>
            <a:pPr lvl="1"/>
            <a:r>
              <a:rPr lang="nb-NO" sz="1600" dirty="0"/>
              <a:t>Lukket post 1071 (40,6%)</a:t>
            </a:r>
          </a:p>
          <a:p>
            <a:pPr lvl="1"/>
            <a:r>
              <a:rPr lang="nb-NO" sz="1600" dirty="0"/>
              <a:t>DPS døgn 972 (36,9%) (inkl. JDPS ca. 8% av alle innleggelser) </a:t>
            </a:r>
          </a:p>
          <a:p>
            <a:pPr lvl="1"/>
            <a:r>
              <a:rPr lang="nb-NO" sz="1600" dirty="0"/>
              <a:t>DPS polkl. 127 (4,8%)</a:t>
            </a:r>
          </a:p>
          <a:p>
            <a:pPr lvl="1"/>
            <a:r>
              <a:rPr lang="nb-NO" sz="1600" dirty="0"/>
              <a:t>Somatisk 23 (0,9%)</a:t>
            </a:r>
          </a:p>
          <a:p>
            <a:pPr lvl="1"/>
            <a:r>
              <a:rPr lang="nb-NO" sz="1600" dirty="0"/>
              <a:t>BOF 56 (2,1%)</a:t>
            </a:r>
          </a:p>
          <a:p>
            <a:pPr lvl="1"/>
            <a:r>
              <a:rPr lang="nb-NO" sz="1600" dirty="0"/>
              <a:t>Hjem 279 (10,5</a:t>
            </a:r>
            <a:r>
              <a:rPr lang="nb-NO" sz="1600" dirty="0" smtClean="0"/>
              <a:t>%)</a:t>
            </a:r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skjer etter AMC2</a:t>
            </a:r>
          </a:p>
        </p:txBody>
      </p:sp>
    </p:spTree>
    <p:extLst>
      <p:ext uri="{BB962C8B-B14F-4D97-AF65-F5344CB8AC3E}">
        <p14:creationId xmlns:p14="http://schemas.microsoft.com/office/powerpoint/2010/main" val="12101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3391698"/>
          </a:xfrm>
        </p:spPr>
        <p:txBody>
          <a:bodyPr/>
          <a:lstStyle/>
          <a:p>
            <a:pPr indent="-285750"/>
            <a:r>
              <a:rPr lang="nb-NO" sz="1600" dirty="0" smtClean="0"/>
              <a:t>Tvang </a:t>
            </a:r>
            <a:r>
              <a:rPr lang="nb-NO" sz="1600" dirty="0"/>
              <a:t>– ofte i behov av rammene til lukkede poster, men noen </a:t>
            </a:r>
            <a:r>
              <a:rPr lang="nb-NO" sz="1600" dirty="0" smtClean="0"/>
              <a:t>DPS </a:t>
            </a:r>
          </a:p>
          <a:p>
            <a:pPr indent="-285750"/>
            <a:r>
              <a:rPr lang="nb-NO" sz="1600" dirty="0" smtClean="0"/>
              <a:t>Frivilling </a:t>
            </a:r>
            <a:r>
              <a:rPr lang="nb-NO" sz="1600" dirty="0"/>
              <a:t>– ønsker hjelp/samtykkekompetent</a:t>
            </a:r>
            <a:r>
              <a:rPr lang="nb-NO" sz="1600" dirty="0" smtClean="0"/>
              <a:t>?</a:t>
            </a:r>
          </a:p>
          <a:p>
            <a:pPr lvl="1"/>
            <a:r>
              <a:rPr lang="nb-NO" sz="1600" dirty="0"/>
              <a:t>Pasienter som kommer inn </a:t>
            </a:r>
            <a:r>
              <a:rPr lang="nb-NO" sz="1600" dirty="0" smtClean="0"/>
              <a:t>frivillig kan ikke motta frivillig helsehjelp hvis ikke samtykkekompetent</a:t>
            </a:r>
            <a:endParaRPr lang="nb-NO" sz="1600" dirty="0"/>
          </a:p>
          <a:p>
            <a:pPr indent="-285750"/>
            <a:r>
              <a:rPr lang="nb-NO" sz="1600" dirty="0"/>
              <a:t>Henvist inn </a:t>
            </a:r>
            <a:r>
              <a:rPr lang="nb-NO" sz="1600"/>
              <a:t>på </a:t>
            </a:r>
            <a:r>
              <a:rPr lang="nb-NO" sz="1600" smtClean="0"/>
              <a:t>tvang</a:t>
            </a:r>
            <a:endParaRPr lang="nb-NO" sz="1600" dirty="0" smtClean="0"/>
          </a:p>
          <a:p>
            <a:pPr lvl="1"/>
            <a:r>
              <a:rPr lang="nb-NO" sz="1600" dirty="0" smtClean="0"/>
              <a:t>ikke </a:t>
            </a:r>
            <a:r>
              <a:rPr lang="nb-NO" sz="1600" dirty="0"/>
              <a:t>hold i paragraf. Skriver ned 277(30,81%) av </a:t>
            </a:r>
            <a:r>
              <a:rPr lang="nb-NO" sz="1600" dirty="0" smtClean="0"/>
              <a:t>tvangshenvisinger</a:t>
            </a:r>
          </a:p>
          <a:p>
            <a:pPr lvl="1"/>
            <a:r>
              <a:rPr lang="nb-NO" sz="1600" dirty="0" smtClean="0"/>
              <a:t>Hovedkriteriet</a:t>
            </a:r>
          </a:p>
          <a:p>
            <a:pPr lvl="1"/>
            <a:r>
              <a:rPr lang="nb-NO" sz="1600" dirty="0" smtClean="0"/>
              <a:t>Tilleggskriteriet</a:t>
            </a:r>
          </a:p>
          <a:p>
            <a:pPr indent="-285750"/>
            <a:r>
              <a:rPr lang="nb-NO" sz="1600" dirty="0" smtClean="0"/>
              <a:t>Utredning </a:t>
            </a:r>
            <a:r>
              <a:rPr lang="nb-NO" sz="1600" dirty="0"/>
              <a:t>– behov for </a:t>
            </a:r>
            <a:r>
              <a:rPr lang="nb-NO" sz="1600" dirty="0" smtClean="0"/>
              <a:t>spesialpost</a:t>
            </a:r>
          </a:p>
          <a:p>
            <a:pPr indent="-285750"/>
            <a:endParaRPr lang="nb-NO" sz="16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1200329"/>
          </a:xfrm>
        </p:spPr>
        <p:txBody>
          <a:bodyPr/>
          <a:lstStyle/>
          <a:p>
            <a:r>
              <a:rPr lang="nb-NO" dirty="0" smtClean="0"/>
              <a:t>Hvorfor legges pasienter inn eller ikke?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05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3269848" y="3002688"/>
            <a:ext cx="2702688" cy="646331"/>
          </a:xfrm>
        </p:spPr>
        <p:txBody>
          <a:bodyPr/>
          <a:lstStyle/>
          <a:p>
            <a:r>
              <a:rPr lang="nb-NO" dirty="0" smtClean="0"/>
              <a:t>Spørsmål?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74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0"/>
          </p:nvPr>
        </p:nvSpPr>
        <p:spPr>
          <a:xfrm>
            <a:off x="457200" y="3567659"/>
            <a:ext cx="4545623" cy="1791260"/>
          </a:xfrm>
        </p:spPr>
        <p:txBody>
          <a:bodyPr/>
          <a:lstStyle/>
          <a:p>
            <a:r>
              <a:rPr lang="nb-NO" dirty="0" smtClean="0"/>
              <a:t>Hva er AMC2?</a:t>
            </a:r>
          </a:p>
          <a:p>
            <a:r>
              <a:rPr lang="nb-NO" dirty="0" smtClean="0"/>
              <a:t>Hva skjer på </a:t>
            </a:r>
            <a:r>
              <a:rPr lang="nb-NO" dirty="0" smtClean="0"/>
              <a:t>AMC2?</a:t>
            </a:r>
            <a:endParaRPr lang="nb-NO" dirty="0" smtClean="0"/>
          </a:p>
          <a:p>
            <a:r>
              <a:rPr lang="nb-NO" dirty="0" smtClean="0"/>
              <a:t>Hvor går pasientene?</a:t>
            </a:r>
          </a:p>
          <a:p>
            <a:r>
              <a:rPr lang="nb-NO" dirty="0" smtClean="0"/>
              <a:t>Hvorfor går pasientene dit?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19457"/>
          <a:stretch>
            <a:fillRect/>
          </a:stretch>
        </p:blipFill>
        <p:spPr>
          <a:xfrm rot="5400000">
            <a:off x="5592763" y="3316288"/>
            <a:ext cx="3368675" cy="3101975"/>
          </a:xfr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Organisasjon</a:t>
            </a:r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167559"/>
              </p:ext>
            </p:extLst>
          </p:nvPr>
        </p:nvGraphicFramePr>
        <p:xfrm>
          <a:off x="-364550" y="1564179"/>
          <a:ext cx="9558215" cy="390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Rett pilkobling 4"/>
          <p:cNvCxnSpPr/>
          <p:nvPr/>
        </p:nvCxnSpPr>
        <p:spPr>
          <a:xfrm flipV="1">
            <a:off x="1550220" y="2525471"/>
            <a:ext cx="367323" cy="158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/>
          <p:cNvCxnSpPr/>
          <p:nvPr/>
        </p:nvCxnSpPr>
        <p:spPr>
          <a:xfrm flipV="1">
            <a:off x="1550220" y="2525471"/>
            <a:ext cx="1344246" cy="158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 flipV="1">
            <a:off x="1550220" y="2525471"/>
            <a:ext cx="2328984" cy="158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 flipV="1">
            <a:off x="1550220" y="2543666"/>
            <a:ext cx="3323245" cy="156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V="1">
            <a:off x="1550220" y="2543666"/>
            <a:ext cx="4314092" cy="156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1550220" y="2543666"/>
            <a:ext cx="5303653" cy="156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1550220" y="2543665"/>
            <a:ext cx="6255860" cy="156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1550220" y="4111994"/>
            <a:ext cx="42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1980066" y="4111994"/>
            <a:ext cx="0" cy="1164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 flipH="1" flipV="1">
            <a:off x="1550220" y="5276486"/>
            <a:ext cx="429846" cy="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1550220" y="4111994"/>
            <a:ext cx="296984" cy="40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 flipH="1">
            <a:off x="1550219" y="4534025"/>
            <a:ext cx="304801" cy="16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4996805" y="5268020"/>
            <a:ext cx="867507" cy="39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JDPS</a:t>
            </a:r>
            <a:endParaRPr lang="nb-NO" dirty="0"/>
          </a:p>
        </p:txBody>
      </p:sp>
      <p:cxnSp>
        <p:nvCxnSpPr>
          <p:cNvPr id="18" name="Rett pilkobling 17"/>
          <p:cNvCxnSpPr>
            <a:endCxn id="17" idx="1"/>
          </p:cNvCxnSpPr>
          <p:nvPr/>
        </p:nvCxnSpPr>
        <p:spPr>
          <a:xfrm>
            <a:off x="1546313" y="4111994"/>
            <a:ext cx="3450492" cy="135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3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3600986"/>
          </a:xfrm>
        </p:spPr>
        <p:txBody>
          <a:bodyPr/>
          <a:lstStyle/>
          <a:p>
            <a:r>
              <a:rPr lang="nb-NO" sz="2000" dirty="0"/>
              <a:t>Akuttmottaket for KPHV</a:t>
            </a:r>
          </a:p>
          <a:p>
            <a:r>
              <a:rPr lang="nb-NO" sz="2000" dirty="0"/>
              <a:t>Lukket sengepost</a:t>
            </a:r>
          </a:p>
          <a:p>
            <a:r>
              <a:rPr lang="nb-NO" sz="2000" dirty="0"/>
              <a:t>Tar imot alle akuttinnleggelser for KPHV (2440 i 2018 samt ca. 180 vurderinger</a:t>
            </a:r>
            <a:r>
              <a:rPr lang="nb-NO" sz="2000" dirty="0" smtClean="0"/>
              <a:t>)</a:t>
            </a:r>
          </a:p>
          <a:p>
            <a:r>
              <a:rPr lang="nb-NO" sz="2000" dirty="0" smtClean="0"/>
              <a:t>Mottak for JDPS etter 17.00 (13.00 helg og høytid)</a:t>
            </a:r>
            <a:endParaRPr lang="nb-NO" sz="2000" dirty="0"/>
          </a:p>
          <a:p>
            <a:r>
              <a:rPr lang="nb-NO" sz="2000" dirty="0"/>
              <a:t>Ca. 35% på tvang</a:t>
            </a:r>
          </a:p>
          <a:p>
            <a:r>
              <a:rPr lang="nb-NO" sz="2000" dirty="0"/>
              <a:t>8 senger – når nr. 8 er meldt, flyttes pasienter til andre lukkede poster</a:t>
            </a:r>
          </a:p>
          <a:p>
            <a:pPr lvl="1"/>
            <a:r>
              <a:rPr lang="nb-NO" sz="2000" dirty="0"/>
              <a:t>3 skjermingsrom</a:t>
            </a:r>
          </a:p>
          <a:p>
            <a:r>
              <a:rPr lang="nb-NO" sz="2000" dirty="0"/>
              <a:t>Vaktlaget tar imot pasienter på </a:t>
            </a:r>
            <a:r>
              <a:rPr lang="nb-NO" sz="2000" dirty="0" smtClean="0"/>
              <a:t>kveld/natt/helg</a:t>
            </a: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Oppbygging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784269"/>
            <a:ext cx="8021145" cy="3982629"/>
          </a:xfrm>
        </p:spPr>
        <p:txBody>
          <a:bodyPr/>
          <a:lstStyle/>
          <a:p>
            <a:pPr marL="0" indent="0">
              <a:buNone/>
            </a:pPr>
            <a:r>
              <a:rPr lang="nb-NO" sz="2000" i="1" dirty="0"/>
              <a:t>Forskrift psykisk helsevernloven 2.1.1 - Plikt til å yte øyeblikkelig hjelp</a:t>
            </a:r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1800" dirty="0"/>
              <a:t>Tilstander som utløser plikt til å yte øyeblikkelig hjelp omfatter blant annet:</a:t>
            </a:r>
          </a:p>
          <a:p>
            <a:pPr marL="0" indent="0">
              <a:buNone/>
            </a:pPr>
            <a:r>
              <a:rPr lang="nb-NO" sz="1600" dirty="0"/>
              <a:t>a)psykotiske tilstander preget av svær uro eller voldsomhet som medfører betydelig fare for pasientens eller andres liv eller helse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600" dirty="0"/>
              <a:t>b)psykotiske og andre tilstander preget av svær angst eller depresjon der det er betydelig fare for at pasienten kan søke å ta sitt eget liv eller skade seg selv eller andre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600" dirty="0"/>
              <a:t>c)</a:t>
            </a:r>
            <a:r>
              <a:rPr lang="nb-NO" sz="1600" dirty="0" err="1"/>
              <a:t>deliriøse</a:t>
            </a:r>
            <a:r>
              <a:rPr lang="nb-NO" sz="1600" dirty="0"/>
              <a:t> tilstander der avrusing ikke er en hovedsak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600" dirty="0"/>
              <a:t>d)psykiske tilstander hos barn og ungdom som omsorgspersonene ikke kan mestre, og der hjelp fra det psykiske helsevernet er påtrengende nødvendig.</a:t>
            </a:r>
          </a:p>
          <a:p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Målgruppe (ø-hjelp)</a:t>
            </a:r>
          </a:p>
        </p:txBody>
      </p:sp>
    </p:spTree>
    <p:extLst>
      <p:ext uri="{BB962C8B-B14F-4D97-AF65-F5344CB8AC3E}">
        <p14:creationId xmlns:p14="http://schemas.microsoft.com/office/powerpoint/2010/main" val="11402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859084"/>
            <a:ext cx="8021145" cy="651360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Ved promille </a:t>
            </a:r>
            <a:r>
              <a:rPr lang="nb-NO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nb-N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ved innkomst skal pasienten observeres i somatisk avdeling uavhengig av psykisk tilstand. Pas. blir da værende i somatisk avd. og henvises evt. til tilsyn påfølgende dag.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954107"/>
          </a:xfrm>
        </p:spPr>
        <p:txBody>
          <a:bodyPr/>
          <a:lstStyle/>
          <a:p>
            <a:r>
              <a:rPr lang="nb-NO" sz="2800" dirty="0"/>
              <a:t>Samarbeidsavtale mellom MOBA, akuttmottak og AMC2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98901"/>
              </p:ext>
            </p:extLst>
          </p:nvPr>
        </p:nvGraphicFramePr>
        <p:xfrm>
          <a:off x="457200" y="2510444"/>
          <a:ext cx="8196022" cy="3549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456">
                  <a:extLst>
                    <a:ext uri="{9D8B030D-6E8A-4147-A177-3AD203B41FA5}">
                      <a16:colId xmlns:a16="http://schemas.microsoft.com/office/drawing/2014/main" val="1904951655"/>
                    </a:ext>
                  </a:extLst>
                </a:gridCol>
                <a:gridCol w="2276326">
                  <a:extLst>
                    <a:ext uri="{9D8B030D-6E8A-4147-A177-3AD203B41FA5}">
                      <a16:colId xmlns:a16="http://schemas.microsoft.com/office/drawing/2014/main" val="3797081877"/>
                    </a:ext>
                  </a:extLst>
                </a:gridCol>
                <a:gridCol w="3263240">
                  <a:extLst>
                    <a:ext uri="{9D8B030D-6E8A-4147-A177-3AD203B41FA5}">
                      <a16:colId xmlns:a16="http://schemas.microsoft.com/office/drawing/2014/main" val="1684476853"/>
                    </a:ext>
                  </a:extLst>
                </a:gridCol>
              </a:tblGrid>
              <a:tr h="11139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Kjent </a:t>
                      </a:r>
                      <a:r>
                        <a:rPr lang="nb-NO" sz="1600" dirty="0">
                          <a:effectLst/>
                        </a:rPr>
                        <a:t>alvorlig (schizofreni spektrum lidelse, bipolar) psykisk lidelse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r>
                        <a:rPr lang="nb-NO" sz="1600" dirty="0" smtClean="0">
                          <a:effectLst/>
                        </a:rPr>
                        <a:t>Ikke </a:t>
                      </a:r>
                      <a:r>
                        <a:rPr lang="nb-NO" sz="1600" dirty="0">
                          <a:effectLst/>
                        </a:rPr>
                        <a:t>kjent alvorlig (schizofreni spektrum lidelse, bipolar)  psykisk lidelse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686602"/>
                  </a:ext>
                </a:extLst>
              </a:tr>
              <a:tr h="1338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Promille </a:t>
                      </a:r>
                      <a:r>
                        <a:rPr lang="nb-NO" sz="1600" dirty="0">
                          <a:effectLst/>
                        </a:rPr>
                        <a:t>under 3, tydelig alkoholpåvirket. Truende delir/abstinens. Kan ikke føre en normal samtale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Observeres </a:t>
                      </a:r>
                      <a:r>
                        <a:rPr lang="nb-NO" sz="1600" dirty="0">
                          <a:effectLst/>
                        </a:rPr>
                        <a:t>og behandles i somatisk avdeling. Henvises evt. til tilsyn påfølgende dag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Observeres </a:t>
                      </a:r>
                      <a:r>
                        <a:rPr lang="nb-NO" sz="1600" dirty="0">
                          <a:effectLst/>
                        </a:rPr>
                        <a:t>og behandles i somatisk avdeling. Henvises evt. til tilsyn påfølgende dag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947247"/>
                  </a:ext>
                </a:extLst>
              </a:tr>
              <a:tr h="1036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Promille </a:t>
                      </a:r>
                      <a:r>
                        <a:rPr lang="nb-NO" sz="1600" dirty="0">
                          <a:effectLst/>
                        </a:rPr>
                        <a:t>under 3.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Ikke </a:t>
                      </a:r>
                      <a:r>
                        <a:rPr lang="nb-NO" sz="1600" dirty="0">
                          <a:effectLst/>
                        </a:rPr>
                        <a:t>truende </a:t>
                      </a:r>
                      <a:r>
                        <a:rPr lang="nb-NO" sz="1600" dirty="0" smtClean="0">
                          <a:effectLst/>
                        </a:rPr>
                        <a:t>delir/abstinens.</a:t>
                      </a:r>
                      <a:r>
                        <a:rPr lang="nb-NO" sz="1600" baseline="0" dirty="0" smtClean="0">
                          <a:effectLst/>
                        </a:rPr>
                        <a:t> </a:t>
                      </a:r>
                      <a:r>
                        <a:rPr lang="nb-NO" sz="1600" dirty="0" smtClean="0">
                          <a:effectLst/>
                        </a:rPr>
                        <a:t>I </a:t>
                      </a:r>
                      <a:r>
                        <a:rPr lang="nb-NO" sz="1600" dirty="0">
                          <a:effectLst/>
                        </a:rPr>
                        <a:t>stand til å føre en samtale.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Bør vurderes lagt på AMC2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 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Pas</a:t>
                      </a:r>
                      <a:r>
                        <a:rPr lang="nb-NO" sz="1600" dirty="0">
                          <a:effectLst/>
                        </a:rPr>
                        <a:t>. ivaretas der de blir innlagt.  Henvises evt. til tilsyn påfølgende dag. </a:t>
                      </a:r>
                      <a:r>
                        <a:rPr lang="nb-NO" sz="1200" i="1" dirty="0" smtClean="0">
                          <a:effectLst/>
                        </a:rPr>
                        <a:t>God </a:t>
                      </a:r>
                      <a:r>
                        <a:rPr lang="nb-NO" sz="1200" i="1" dirty="0">
                          <a:effectLst/>
                        </a:rPr>
                        <a:t>pas. behandling og ressursutnyttelse å ikke flytte pas. som mest sannsynlig skrives ut dagen etter. </a:t>
                      </a:r>
                      <a:endParaRPr lang="nb-NO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57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9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1947732"/>
            <a:ext cx="5341716" cy="339785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Faggrupper: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nb-NO" sz="1600" dirty="0"/>
              <a:t>26,5 miljøstillinger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Sykepleiere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Vernepleiere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Helsefagarbeidere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Assistenter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nb-NO" sz="1800" dirty="0"/>
              <a:t>6 behandlerstillinger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3 overleger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1 psykologspesialist med vedtakskompetanse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2 LIS</a:t>
            </a:r>
          </a:p>
          <a:p>
            <a:endParaRPr lang="nb-NO" sz="18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Faggrupper/Bemanning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651250" y="1947732"/>
            <a:ext cx="28889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Bemanning </a:t>
            </a:r>
            <a:r>
              <a:rPr lang="nb-NO" sz="2000" dirty="0" smtClean="0"/>
              <a:t>miljøgruppen: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b-NO" dirty="0" smtClean="0"/>
              <a:t>Dag</a:t>
            </a:r>
            <a:r>
              <a:rPr lang="nb-NO" dirty="0"/>
              <a:t>: 6 (</a:t>
            </a:r>
            <a:r>
              <a:rPr lang="nb-NO" dirty="0" smtClean="0"/>
              <a:t>5)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b-NO" dirty="0" smtClean="0"/>
              <a:t>Aften</a:t>
            </a:r>
            <a:r>
              <a:rPr lang="nb-NO" dirty="0"/>
              <a:t>: 5 (</a:t>
            </a:r>
            <a:r>
              <a:rPr lang="nb-NO" dirty="0" smtClean="0"/>
              <a:t>5)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b-NO" dirty="0" smtClean="0"/>
              <a:t>Natt</a:t>
            </a:r>
            <a:r>
              <a:rPr lang="nb-NO" dirty="0"/>
              <a:t>: 4 (4)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10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6916189" cy="1200329"/>
          </a:xfrm>
        </p:spPr>
        <p:txBody>
          <a:bodyPr/>
          <a:lstStyle/>
          <a:p>
            <a:r>
              <a:rPr lang="nb-NO" dirty="0"/>
              <a:t>Mottak av </a:t>
            </a:r>
            <a:r>
              <a:rPr lang="nb-NO" dirty="0" smtClean="0"/>
              <a:t>pasient - Triagering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74524"/>
              </p:ext>
            </p:extLst>
          </p:nvPr>
        </p:nvGraphicFramePr>
        <p:xfrm>
          <a:off x="523704" y="1604356"/>
          <a:ext cx="7680957" cy="4382534"/>
        </p:xfrm>
        <a:graphic>
          <a:graphicData uri="http://schemas.openxmlformats.org/drawingml/2006/table">
            <a:tbl>
              <a:tblPr/>
              <a:tblGrid>
                <a:gridCol w="555011">
                  <a:extLst>
                    <a:ext uri="{9D8B030D-6E8A-4147-A177-3AD203B41FA5}">
                      <a16:colId xmlns:a16="http://schemas.microsoft.com/office/drawing/2014/main" val="685645840"/>
                    </a:ext>
                  </a:extLst>
                </a:gridCol>
                <a:gridCol w="1146380">
                  <a:extLst>
                    <a:ext uri="{9D8B030D-6E8A-4147-A177-3AD203B41FA5}">
                      <a16:colId xmlns:a16="http://schemas.microsoft.com/office/drawing/2014/main" val="540371995"/>
                    </a:ext>
                  </a:extLst>
                </a:gridCol>
                <a:gridCol w="674382">
                  <a:extLst>
                    <a:ext uri="{9D8B030D-6E8A-4147-A177-3AD203B41FA5}">
                      <a16:colId xmlns:a16="http://schemas.microsoft.com/office/drawing/2014/main" val="830909485"/>
                    </a:ext>
                  </a:extLst>
                </a:gridCol>
                <a:gridCol w="710742">
                  <a:extLst>
                    <a:ext uri="{9D8B030D-6E8A-4147-A177-3AD203B41FA5}">
                      <a16:colId xmlns:a16="http://schemas.microsoft.com/office/drawing/2014/main" val="1183915102"/>
                    </a:ext>
                  </a:extLst>
                </a:gridCol>
                <a:gridCol w="1649252">
                  <a:extLst>
                    <a:ext uri="{9D8B030D-6E8A-4147-A177-3AD203B41FA5}">
                      <a16:colId xmlns:a16="http://schemas.microsoft.com/office/drawing/2014/main" val="3354476158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3448035734"/>
                    </a:ext>
                  </a:extLst>
                </a:gridCol>
                <a:gridCol w="2294134">
                  <a:extLst>
                    <a:ext uri="{9D8B030D-6E8A-4147-A177-3AD203B41FA5}">
                      <a16:colId xmlns:a16="http://schemas.microsoft.com/office/drawing/2014/main" val="2967454672"/>
                    </a:ext>
                  </a:extLst>
                </a:gridCol>
              </a:tblGrid>
              <a:tr h="38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BVC*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Historiske risikofaktorer for voldelig atferd**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Beskrivelse av score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Responstype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Symptomatologi/beskrivelse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Ventetid etter innkomst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Prosedyre for mottak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418277"/>
                  </a:ext>
                </a:extLst>
              </a:tr>
              <a:tr h="34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Tidligere voldsatferd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 debut av volds- handlinger.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-Rusmisbruk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psykoselidelse med dårlig behandlingsrespons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impulsivitet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-Emosjonell ustabil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-Tidligere vilkårsbrudd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-Problemer med sosial tilpasning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-Ustabilitet i forhold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Klar fare for seg selv og/eller andre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Høy risiko for utagering nærmeste døgn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Pasienten hospitaliseres umiddelbart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-Behov for politiassistanse for å komme til lege/innleggelse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-Uttalte planer om å skade/el skadet noen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-Uttalt agitasjon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-Verbale eller fysiske trusler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-Forsøk på alvorlig villet egenskade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-Forvirring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 er ute av stand til å samarbeide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 er ved AMC2 ved innkomst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Mottagende lege/avd ansvarlig spl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-Vurdere behov for økt bemanning av miljøpersonale ved innkomst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-Vurdere behov for politiassistanse ved innkomst og samtale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Miljøpersonale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følges til rom i påvente av innkomst-samtale, ikke være i fellesareal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observeres kontinuerlig i påvente av innkomstsamtale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-BVC-skjema skal følge pas under innleggelse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Mottagende lege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-Vurdere medikasjon ved sterk uro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Informere bakvakt om mottak 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706811"/>
                  </a:ext>
                </a:extLst>
              </a:tr>
              <a:tr h="145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22708"/>
                  </a:ext>
                </a:extLst>
              </a:tr>
              <a:tr h="30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Tidligere trusler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-Tidligere straffbare handlinger unntatt vold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-Vært utsatt for vold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-Tidligere suicidal forsøk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psykoselidelse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kognitiv svikt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-Problemer med sosial tilpasning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Mulig fare for seg selv og/eller andre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risiko for utagering nærmeste døgn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Pasienten hospitaliseres innen 2 timer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-Plan for å skade seg selv eller andre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-Agitasjon, svekket impulskontroll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-Økende symptomer til psykose (påtrengende eller bisarr atferd, hallusinose, tankeforstyrrelser, vrangforestillinger)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-Alvorlig mani eller depresjon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-Ambivalens til behandling/innleggelse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Innen 1 time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Miljøpersonale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har hyppig tilsyn i påvente av innkomstsamtale, 10 min intervall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kan oppholde seg på rom/venterom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skal ikke ha utgang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-Ved økende forvirring/agitasjon tilkalles lege umiddelbart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-BVC skjema skal følge pasienten under innleggelse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449330"/>
                  </a:ext>
                </a:extLst>
              </a:tr>
              <a:tr h="986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91583"/>
                  </a:ext>
                </a:extLst>
              </a:tr>
              <a:tr h="28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 fare for seg selv og/eller andre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Pasienten hospitaliseres innen 8 timer evnt pol kl vurdering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-God innsikt i egen 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-Akutt krise/belastning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-Depresjon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-Forverring av kjent 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-Behov for medisinering av kronisk 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-Causa sosiale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Innen 2 timer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Miljøpersonale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kan oppholde seg på rom eller i felles areal i påvente av innkomstsamtale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-Ved økende forvirring/agitasjon tilkalles lege umiddelbart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-Utgang vurderes i samråd med mottagende lege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324531"/>
                  </a:ext>
                </a:extLst>
              </a:tr>
              <a:tr h="621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99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763834"/>
          </a:xfrm>
        </p:spPr>
        <p:txBody>
          <a:bodyPr/>
          <a:lstStyle/>
          <a:p>
            <a:r>
              <a:rPr lang="nb-NO" sz="2000" dirty="0"/>
              <a:t>Tatt imot av miljøpersonal v/inngang jfr. triagering</a:t>
            </a:r>
          </a:p>
          <a:p>
            <a:r>
              <a:rPr lang="nb-NO" sz="2000" dirty="0"/>
              <a:t>Metalldetektor</a:t>
            </a:r>
          </a:p>
          <a:p>
            <a:r>
              <a:rPr lang="nb-NO" sz="2000" dirty="0"/>
              <a:t>Gjennomgang av eiendeler</a:t>
            </a:r>
          </a:p>
          <a:p>
            <a:r>
              <a:rPr lang="nb-NO" sz="2000" dirty="0"/>
              <a:t>Samtale med lege og miljøpersonal jfr. Triagering</a:t>
            </a:r>
          </a:p>
          <a:p>
            <a:r>
              <a:rPr lang="nb-NO" sz="2000" dirty="0"/>
              <a:t>Henvisning</a:t>
            </a:r>
          </a:p>
          <a:p>
            <a:pPr lvl="1"/>
            <a:r>
              <a:rPr lang="nb-NO" sz="1600" dirty="0"/>
              <a:t>Tvang/frivilling (henvising på tvang – 10 dager)</a:t>
            </a:r>
          </a:p>
          <a:p>
            <a:pPr lvl="1"/>
            <a:r>
              <a:rPr lang="nb-NO" sz="1600" dirty="0"/>
              <a:t>AMC2 har 24 timer til å vurdere henvisning</a:t>
            </a:r>
          </a:p>
          <a:p>
            <a:pPr lvl="1"/>
            <a:r>
              <a:rPr lang="nb-NO" sz="1600" dirty="0"/>
              <a:t>Somatisk avklart</a:t>
            </a:r>
            <a:r>
              <a:rPr lang="nb-NO" sz="1600" dirty="0" smtClean="0"/>
              <a:t>?</a:t>
            </a:r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Mottak av pasient</a:t>
            </a:r>
          </a:p>
        </p:txBody>
      </p:sp>
    </p:spTree>
    <p:extLst>
      <p:ext uri="{BB962C8B-B14F-4D97-AF65-F5344CB8AC3E}">
        <p14:creationId xmlns:p14="http://schemas.microsoft.com/office/powerpoint/2010/main" val="33804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Vest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F08350198454D94B20A8E10171C49" ma:contentTypeVersion="24" ma:contentTypeDescription="Opprett et nytt dokument." ma:contentTypeScope="" ma:versionID="cb40c20d5d9b6c64f56e344a7d7e74e8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94b0d763d24caa33fc7928bc62b4abac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TaxCatchAll xmlns="ed9703dc-ef0b-4fcf-b741-7cc41878bd6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37A75-F9CA-46F3-997A-DAC00D67B11B}"/>
</file>

<file path=customXml/itemProps2.xml><?xml version="1.0" encoding="utf-8"?>
<ds:datastoreItem xmlns:ds="http://schemas.openxmlformats.org/officeDocument/2006/customXml" ds:itemID="{B24C15D4-0E37-42AE-8551-24A9B1574218}"/>
</file>

<file path=customXml/itemProps3.xml><?xml version="1.0" encoding="utf-8"?>
<ds:datastoreItem xmlns:ds="http://schemas.openxmlformats.org/officeDocument/2006/customXml" ds:itemID="{BBA4C654-1274-4C65-A522-4C54493400B2}"/>
</file>

<file path=docProps/app.xml><?xml version="1.0" encoding="utf-8"?>
<Properties xmlns="http://schemas.openxmlformats.org/officeDocument/2006/extended-properties" xmlns:vt="http://schemas.openxmlformats.org/officeDocument/2006/docPropsVTypes">
  <Template>PP presentasjon Helse Stavanger norsk (1)</Template>
  <TotalTime>114</TotalTime>
  <Words>1172</Words>
  <Application>Microsoft Office PowerPoint</Application>
  <PresentationFormat>Skjermfremvisning (4:3)</PresentationFormat>
  <Paragraphs>232</Paragraphs>
  <Slides>13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ScalaSans</vt:lpstr>
      <vt:lpstr>ScalaSans-Bold</vt:lpstr>
      <vt:lpstr>Times</vt:lpstr>
      <vt:lpstr>Times New Roman</vt:lpstr>
      <vt:lpstr>Helse Vest - Presentasjon uten sidetal</vt:lpstr>
      <vt:lpstr>Innleggelsen</vt:lpstr>
      <vt:lpstr>Agenda</vt:lpstr>
      <vt:lpstr>Organisasjon</vt:lpstr>
      <vt:lpstr>Oppbygging</vt:lpstr>
      <vt:lpstr>Målgruppe (ø-hjelp)</vt:lpstr>
      <vt:lpstr>Samarbeidsavtale mellom MOBA, akuttmottak og AMC2</vt:lpstr>
      <vt:lpstr>Faggrupper/Bemanning</vt:lpstr>
      <vt:lpstr>Mottak av pasient - Triagering</vt:lpstr>
      <vt:lpstr>Mottak av pasient</vt:lpstr>
      <vt:lpstr>Første døgn</vt:lpstr>
      <vt:lpstr>Hva skjer etter AMC2</vt:lpstr>
      <vt:lpstr>Hvorfor legges pasienter inn eller ikke?</vt:lpstr>
      <vt:lpstr>Spørsmål?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Johansen, Mads</dc:creator>
  <cp:keywords/>
  <cp:lastModifiedBy>Johansen, Mads</cp:lastModifiedBy>
  <cp:revision>19</cp:revision>
  <cp:lastPrinted>2011-12-05T14:32:55Z</cp:lastPrinted>
  <dcterms:created xsi:type="dcterms:W3CDTF">2019-08-28T07:51:22Z</dcterms:created>
  <dcterms:modified xsi:type="dcterms:W3CDTF">2019-08-28T09:57:19Z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0x010100B8CF08350198454D94B20A8E10171C49</vt:lpwstr>
  </property>
  <property fmtid="{D5CDD505-2E9C-101B-9397-08002B2CF9AE}" pid="3" name="TaxKeyword">
    <vt:lpwstr/>
  </property>
</Properties>
</file>