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E0E6"/>
    <a:srgbClr val="247A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5"/>
    <p:restoredTop sz="94674"/>
  </p:normalViewPr>
  <p:slideViewPr>
    <p:cSldViewPr snapToGrid="0" snapToObjects="1">
      <p:cViewPr varScale="1">
        <p:scale>
          <a:sx n="88" d="100"/>
          <a:sy n="88" d="100"/>
        </p:scale>
        <p:origin x="96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910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089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862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005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304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98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284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650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44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306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151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438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08" y="5700710"/>
            <a:ext cx="9349802" cy="1065492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548" y="3140196"/>
            <a:ext cx="4129262" cy="23227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Bild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08" y="3147765"/>
            <a:ext cx="4102351" cy="23075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1" name="Bild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548" y="387582"/>
            <a:ext cx="4129262" cy="23227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2" name="Bild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72" y="400813"/>
            <a:ext cx="4092287" cy="23019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61964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ed9703dc-ef0b-4fcf-b741-7cc41878bd61">
      <Terms xmlns="http://schemas.microsoft.com/office/infopath/2007/PartnerControls"/>
    </TaxKeywordTaxHTField>
    <FNSPRollUpIngress xmlns="ed9703dc-ef0b-4fcf-b741-7cc41878bd61" xsi:nil="true"/>
    <PublishingExpirationDate xmlns="http://schemas.microsoft.com/sharepoint/v3" xsi:nil="true"/>
    <PublishingStartDate xmlns="http://schemas.microsoft.com/sharepoint/v3" xsi:nil="true"/>
    <TaxCatchAll xmlns="ed9703dc-ef0b-4fcf-b741-7cc41878bd61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CF08350198454D94B20A8E10171C49" ma:contentTypeVersion="24" ma:contentTypeDescription="Opprett et nytt dokument." ma:contentTypeScope="" ma:versionID="cb40c20d5d9b6c64f56e344a7d7e74e8">
  <xsd:schema xmlns:xsd="http://www.w3.org/2001/XMLSchema" xmlns:xs="http://www.w3.org/2001/XMLSchema" xmlns:p="http://schemas.microsoft.com/office/2006/metadata/properties" xmlns:ns1="http://schemas.microsoft.com/sharepoint/v3" xmlns:ns2="ed9703dc-ef0b-4fcf-b741-7cc41878bd61" targetNamespace="http://schemas.microsoft.com/office/2006/metadata/properties" ma:root="true" ma:fieldsID="94b0d763d24caa33fc7928bc62b4abac" ns1:_="" ns2:_="">
    <xsd:import namespace="http://schemas.microsoft.com/sharepoint/v3"/>
    <xsd:import namespace="ed9703dc-ef0b-4fcf-b741-7cc41878bd61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703dc-ef0b-4fcf-b741-7cc41878bd61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e24a585c-7ab9-4d2e-a6c2-97a6a586d433}" ma:internalName="TaxCatchAll" ma:showField="CatchAllData" ma:web="ed9703dc-ef0b-4fcf-b741-7cc41878bd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e24a585c-7ab9-4d2e-a6c2-97a6a586d433}" ma:internalName="TaxCatchAllLabel" ma:readOnly="true" ma:showField="CatchAllDataLabel" ma:web="ed9703dc-ef0b-4fcf-b741-7cc41878bd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CEF7E9-6422-47AD-B40C-8D4243340281}"/>
</file>

<file path=customXml/itemProps2.xml><?xml version="1.0" encoding="utf-8"?>
<ds:datastoreItem xmlns:ds="http://schemas.openxmlformats.org/officeDocument/2006/customXml" ds:itemID="{B6025A03-4FBB-4751-B708-171E98DF5077}"/>
</file>

<file path=customXml/itemProps3.xml><?xml version="1.0" encoding="utf-8"?>
<ds:datastoreItem xmlns:ds="http://schemas.openxmlformats.org/officeDocument/2006/customXml" ds:itemID="{C19FF99B-AC47-41C3-BE79-263CD658F95D}"/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 Office-bruker</dc:creator>
  <cp:keywords>_£Bilde</cp:keywords>
  <cp:lastModifiedBy>Aida Jane Naqasha</cp:lastModifiedBy>
  <cp:revision>8</cp:revision>
  <dcterms:created xsi:type="dcterms:W3CDTF">2019-08-28T10:17:17Z</dcterms:created>
  <dcterms:modified xsi:type="dcterms:W3CDTF">2019-08-28T12:10:39Z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0x010100B8CF08350198454D94B20A8E10171C49</vt:lpwstr>
  </property>
</Properties>
</file>