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88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411" autoAdjust="0"/>
    <p:restoredTop sz="94660"/>
  </p:normalViewPr>
  <p:slideViewPr>
    <p:cSldViewPr snapToGrid="0" showGuides="1">
      <p:cViewPr varScale="1">
        <p:scale>
          <a:sx n="127" d="100"/>
          <a:sy n="127" d="100"/>
        </p:scale>
        <p:origin x="608" y="176"/>
      </p:cViewPr>
      <p:guideLst>
        <p:guide orient="horz" pos="1888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7" Type="http://schemas.openxmlformats.org/officeDocument/2006/relationships/image" Target="../media/image22.svg"/><Relationship Id="rId2" Type="http://schemas.openxmlformats.org/officeDocument/2006/relationships/image" Target="../media/image2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1.png"/><Relationship Id="rId5" Type="http://schemas.openxmlformats.org/officeDocument/2006/relationships/image" Target="../media/image28.svg"/><Relationship Id="rId4" Type="http://schemas.openxmlformats.org/officeDocument/2006/relationships/image" Target="../media/image27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7" Type="http://schemas.openxmlformats.org/officeDocument/2006/relationships/image" Target="../media/image16.sv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5.png"/><Relationship Id="rId5" Type="http://schemas.openxmlformats.org/officeDocument/2006/relationships/image" Target="../media/image30.svg"/><Relationship Id="rId4" Type="http://schemas.openxmlformats.org/officeDocument/2006/relationships/image" Target="../media/image29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7" Type="http://schemas.openxmlformats.org/officeDocument/2006/relationships/image" Target="../media/image22.svg"/><Relationship Id="rId2" Type="http://schemas.openxmlformats.org/officeDocument/2006/relationships/image" Target="../media/image2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1.png"/><Relationship Id="rId5" Type="http://schemas.openxmlformats.org/officeDocument/2006/relationships/image" Target="../media/image28.svg"/><Relationship Id="rId4" Type="http://schemas.openxmlformats.org/officeDocument/2006/relationships/image" Target="../media/image27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7" Type="http://schemas.openxmlformats.org/officeDocument/2006/relationships/image" Target="../media/image22.svg"/><Relationship Id="rId2" Type="http://schemas.openxmlformats.org/officeDocument/2006/relationships/image" Target="../media/image2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1.png"/><Relationship Id="rId5" Type="http://schemas.openxmlformats.org/officeDocument/2006/relationships/image" Target="../media/image28.svg"/><Relationship Id="rId4" Type="http://schemas.openxmlformats.org/officeDocument/2006/relationships/image" Target="../media/image27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7" Type="http://schemas.openxmlformats.org/officeDocument/2006/relationships/image" Target="../media/image22.svg"/><Relationship Id="rId2" Type="http://schemas.openxmlformats.org/officeDocument/2006/relationships/image" Target="../media/image2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1.png"/><Relationship Id="rId5" Type="http://schemas.openxmlformats.org/officeDocument/2006/relationships/image" Target="../media/image28.svg"/><Relationship Id="rId4" Type="http://schemas.openxmlformats.org/officeDocument/2006/relationships/image" Target="../media/image27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7" Type="http://schemas.openxmlformats.org/officeDocument/2006/relationships/image" Target="../media/image22.svg"/><Relationship Id="rId2" Type="http://schemas.openxmlformats.org/officeDocument/2006/relationships/image" Target="../media/image2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1.png"/><Relationship Id="rId5" Type="http://schemas.openxmlformats.org/officeDocument/2006/relationships/image" Target="../media/image28.svg"/><Relationship Id="rId4" Type="http://schemas.openxmlformats.org/officeDocument/2006/relationships/image" Target="../media/image27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7" Type="http://schemas.openxmlformats.org/officeDocument/2006/relationships/image" Target="../media/image22.svg"/><Relationship Id="rId2" Type="http://schemas.openxmlformats.org/officeDocument/2006/relationships/image" Target="../media/image2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1.png"/><Relationship Id="rId5" Type="http://schemas.openxmlformats.org/officeDocument/2006/relationships/image" Target="../media/image28.svg"/><Relationship Id="rId4" Type="http://schemas.openxmlformats.org/officeDocument/2006/relationships/image" Target="../media/image27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7" Type="http://schemas.openxmlformats.org/officeDocument/2006/relationships/image" Target="../media/image22.svg"/><Relationship Id="rId2" Type="http://schemas.openxmlformats.org/officeDocument/2006/relationships/image" Target="../media/image2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1.png"/><Relationship Id="rId5" Type="http://schemas.openxmlformats.org/officeDocument/2006/relationships/image" Target="../media/image28.svg"/><Relationship Id="rId4" Type="http://schemas.openxmlformats.org/officeDocument/2006/relationships/image" Target="../media/image27.pn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7" Type="http://schemas.openxmlformats.org/officeDocument/2006/relationships/image" Target="../media/image22.svg"/><Relationship Id="rId2" Type="http://schemas.openxmlformats.org/officeDocument/2006/relationships/image" Target="../media/image2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1.png"/><Relationship Id="rId5" Type="http://schemas.openxmlformats.org/officeDocument/2006/relationships/image" Target="../media/image28.svg"/><Relationship Id="rId4" Type="http://schemas.openxmlformats.org/officeDocument/2006/relationships/image" Target="../media/image27.png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svg"/><Relationship Id="rId7" Type="http://schemas.openxmlformats.org/officeDocument/2006/relationships/image" Target="../media/image14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3.png"/><Relationship Id="rId5" Type="http://schemas.openxmlformats.org/officeDocument/2006/relationships/image" Target="../media/image12.svg"/><Relationship Id="rId4" Type="http://schemas.openxmlformats.org/officeDocument/2006/relationships/image" Target="../media/image11.png"/><Relationship Id="rId9" Type="http://schemas.openxmlformats.org/officeDocument/2006/relationships/image" Target="../media/image16.svg"/></Relationships>
</file>

<file path=ppt/slideLayouts/_rels/slideLayout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26.svg"/><Relationship Id="rId7" Type="http://schemas.openxmlformats.org/officeDocument/2006/relationships/image" Target="../media/image22.svg"/><Relationship Id="rId2" Type="http://schemas.openxmlformats.org/officeDocument/2006/relationships/image" Target="../media/image2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1.png"/><Relationship Id="rId5" Type="http://schemas.openxmlformats.org/officeDocument/2006/relationships/image" Target="../media/image28.svg"/><Relationship Id="rId4" Type="http://schemas.openxmlformats.org/officeDocument/2006/relationships/image" Target="../media/image27.png"/><Relationship Id="rId9" Type="http://schemas.openxmlformats.org/officeDocument/2006/relationships/image" Target="../media/image32.svg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svg"/><Relationship Id="rId7" Type="http://schemas.openxmlformats.org/officeDocument/2006/relationships/image" Target="../media/image16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5.png"/><Relationship Id="rId5" Type="http://schemas.openxmlformats.org/officeDocument/2006/relationships/image" Target="../media/image14.svg"/><Relationship Id="rId4" Type="http://schemas.openxmlformats.org/officeDocument/2006/relationships/image" Target="../media/image13.png"/><Relationship Id="rId9" Type="http://schemas.openxmlformats.org/officeDocument/2006/relationships/image" Target="../media/image18.svg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20.svg"/><Relationship Id="rId7" Type="http://schemas.openxmlformats.org/officeDocument/2006/relationships/image" Target="../media/image16.svg"/><Relationship Id="rId2" Type="http://schemas.openxmlformats.org/officeDocument/2006/relationships/image" Target="../media/image19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5.png"/><Relationship Id="rId5" Type="http://schemas.openxmlformats.org/officeDocument/2006/relationships/image" Target="../media/image14.svg"/><Relationship Id="rId4" Type="http://schemas.openxmlformats.org/officeDocument/2006/relationships/image" Target="../media/image13.png"/><Relationship Id="rId9" Type="http://schemas.openxmlformats.org/officeDocument/2006/relationships/image" Target="../media/image22.svg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24.svg"/><Relationship Id="rId7" Type="http://schemas.openxmlformats.org/officeDocument/2006/relationships/image" Target="../media/image16.svg"/><Relationship Id="rId2" Type="http://schemas.openxmlformats.org/officeDocument/2006/relationships/image" Target="../media/image2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5.png"/><Relationship Id="rId5" Type="http://schemas.openxmlformats.org/officeDocument/2006/relationships/image" Target="../media/image14.svg"/><Relationship Id="rId4" Type="http://schemas.openxmlformats.org/officeDocument/2006/relationships/image" Target="../media/image13.png"/><Relationship Id="rId9" Type="http://schemas.openxmlformats.org/officeDocument/2006/relationships/image" Target="../media/image22.sv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svg"/><Relationship Id="rId7" Type="http://schemas.openxmlformats.org/officeDocument/2006/relationships/image" Target="../media/image28.svg"/><Relationship Id="rId2" Type="http://schemas.openxmlformats.org/officeDocument/2006/relationships/image" Target="../media/image2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7.png"/><Relationship Id="rId5" Type="http://schemas.openxmlformats.org/officeDocument/2006/relationships/image" Target="../media/image26.svg"/><Relationship Id="rId4" Type="http://schemas.openxmlformats.org/officeDocument/2006/relationships/image" Target="../media/image25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svg"/><Relationship Id="rId7" Type="http://schemas.openxmlformats.org/officeDocument/2006/relationships/image" Target="../media/image28.svg"/><Relationship Id="rId2" Type="http://schemas.openxmlformats.org/officeDocument/2006/relationships/image" Target="../media/image2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7.png"/><Relationship Id="rId5" Type="http://schemas.openxmlformats.org/officeDocument/2006/relationships/image" Target="../media/image26.svg"/><Relationship Id="rId4" Type="http://schemas.openxmlformats.org/officeDocument/2006/relationships/image" Target="../media/image25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7" Type="http://schemas.openxmlformats.org/officeDocument/2006/relationships/image" Target="../media/image30.sv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9.png"/><Relationship Id="rId5" Type="http://schemas.openxmlformats.org/officeDocument/2006/relationships/image" Target="../media/image16.svg"/><Relationship Id="rId4" Type="http://schemas.openxmlformats.org/officeDocument/2006/relationships/image" Target="../media/image15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7" Type="http://schemas.openxmlformats.org/officeDocument/2006/relationships/image" Target="../media/image22.svg"/><Relationship Id="rId2" Type="http://schemas.openxmlformats.org/officeDocument/2006/relationships/image" Target="../media/image2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1.png"/><Relationship Id="rId5" Type="http://schemas.openxmlformats.org/officeDocument/2006/relationships/image" Target="../media/image28.svg"/><Relationship Id="rId4" Type="http://schemas.openxmlformats.org/officeDocument/2006/relationships/image" Target="../media/image27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>
            <a:extLst>
              <a:ext uri="{FF2B5EF4-FFF2-40B4-BE49-F238E27FC236}">
                <a16:creationId xmlns:a16="http://schemas.microsoft.com/office/drawing/2014/main" id="{260D5889-BDD5-4A75-94B9-EEEDD7A2C9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48544" y="1094652"/>
            <a:ext cx="6719455" cy="2387600"/>
          </a:xfrm>
        </p:spPr>
        <p:txBody>
          <a:bodyPr lIns="0" tIns="0" rIns="0" bIns="0" anchor="b"/>
          <a:lstStyle>
            <a:lvl1pPr algn="l">
              <a:defRPr sz="6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ACEEB992-F562-4135-B464-F81B59B739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48544" y="3726726"/>
            <a:ext cx="6719455" cy="1233201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5B635D06-88EA-4E55-AFA8-83E5996175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lIns="0" tIns="0" rIns="0" bIns="0"/>
          <a:lstStyle/>
          <a:p>
            <a:fld id="{D28ED420-0704-40A9-8067-CDC67DE4E58C}" type="slidenum">
              <a:rPr lang="nb-NO" smtClean="0"/>
              <a:t>‹#›</a:t>
            </a:fld>
            <a:endParaRPr lang="nb-NO"/>
          </a:p>
        </p:txBody>
      </p:sp>
      <p:pic>
        <p:nvPicPr>
          <p:cNvPr id="17" name="Graphic 16">
            <a:extLst>
              <a:ext uri="{FF2B5EF4-FFF2-40B4-BE49-F238E27FC236}">
                <a16:creationId xmlns:a16="http://schemas.microsoft.com/office/drawing/2014/main" id="{0CE68F30-7CF8-4097-B3B3-17441201C48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89568" y="6015038"/>
            <a:ext cx="1352550" cy="352425"/>
          </a:xfrm>
          <a:prstGeom prst="rect">
            <a:avLst/>
          </a:prstGeom>
        </p:spPr>
      </p:pic>
      <p:pic>
        <p:nvPicPr>
          <p:cNvPr id="18" name="Graphic 17">
            <a:extLst>
              <a:ext uri="{FF2B5EF4-FFF2-40B4-BE49-F238E27FC236}">
                <a16:creationId xmlns:a16="http://schemas.microsoft.com/office/drawing/2014/main" id="{312741F1-D7CF-4E8A-B8BD-5FFA2C69366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497772" y="6000027"/>
            <a:ext cx="2019300" cy="352425"/>
          </a:xfrm>
          <a:prstGeom prst="rect">
            <a:avLst/>
          </a:prstGeom>
        </p:spPr>
      </p:pic>
      <p:pic>
        <p:nvPicPr>
          <p:cNvPr id="19" name="Graphic 18">
            <a:extLst>
              <a:ext uri="{FF2B5EF4-FFF2-40B4-BE49-F238E27FC236}">
                <a16:creationId xmlns:a16="http://schemas.microsoft.com/office/drawing/2014/main" id="{A964702B-4085-4A38-A7A7-59771FB53B39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-170199" y="666317"/>
            <a:ext cx="3124200" cy="5715000"/>
          </a:xfrm>
          <a:prstGeom prst="rect">
            <a:avLst/>
          </a:prstGeom>
        </p:spPr>
      </p:pic>
      <p:pic>
        <p:nvPicPr>
          <p:cNvPr id="20" name="Graphic 19">
            <a:extLst>
              <a:ext uri="{FF2B5EF4-FFF2-40B4-BE49-F238E27FC236}">
                <a16:creationId xmlns:a16="http://schemas.microsoft.com/office/drawing/2014/main" id="{BA7D5235-86A4-4EDE-9148-4212C3BACFC0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9497772" y="5028477"/>
            <a:ext cx="2019300" cy="600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161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tel #3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D9E33-CC30-4444-BBC7-EDCE39C58B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9339" y="2661673"/>
            <a:ext cx="6719455" cy="2387600"/>
          </a:xfrm>
        </p:spPr>
        <p:txBody>
          <a:bodyPr lIns="0" tIns="0" rIns="0" bIns="0" anchor="t">
            <a:normAutofit/>
          </a:bodyPr>
          <a:lstStyle>
            <a:lvl1pPr algn="l">
              <a:defRPr sz="4000" spc="250" baseline="0">
                <a:solidFill>
                  <a:schemeClr val="tx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C11D84-CBC1-4EC0-85CD-9F60B978A1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lIns="0" tIns="0" rIns="0" bIns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7D29F53-845D-48E5-8898-AB13D367578C}" type="datetimeFigureOut">
              <a:rPr lang="nb-NO" smtClean="0"/>
              <a:pPr/>
              <a:t>22.02.2021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FB0DD3-81B6-440A-B526-59D274BD7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tIns="0" rIns="0" bIns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3BF44E-0333-4773-9D8E-444370C87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lIns="0" tIns="0" rIns="0" bIns="0"/>
          <a:lstStyle/>
          <a:p>
            <a:fld id="{D28ED420-0704-40A9-8067-CDC67DE4E58C}" type="slidenum">
              <a:rPr lang="nb-NO" smtClean="0"/>
              <a:t>‹#›</a:t>
            </a:fld>
            <a:endParaRPr lang="nb-NO"/>
          </a:p>
        </p:txBody>
      </p:sp>
      <p:pic>
        <p:nvPicPr>
          <p:cNvPr id="15" name="Graphic 14">
            <a:extLst>
              <a:ext uri="{FF2B5EF4-FFF2-40B4-BE49-F238E27FC236}">
                <a16:creationId xmlns:a16="http://schemas.microsoft.com/office/drawing/2014/main" id="{7CA01841-098A-4F8C-92BB-98401C3BC7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60726" y="6208712"/>
            <a:ext cx="1038225" cy="276225"/>
          </a:xfrm>
          <a:prstGeom prst="rect">
            <a:avLst/>
          </a:prstGeom>
        </p:spPr>
      </p:pic>
      <p:pic>
        <p:nvPicPr>
          <p:cNvPr id="17" name="Graphic 16">
            <a:extLst>
              <a:ext uri="{FF2B5EF4-FFF2-40B4-BE49-F238E27FC236}">
                <a16:creationId xmlns:a16="http://schemas.microsoft.com/office/drawing/2014/main" id="{B0668C00-7EA6-4599-91C3-24AB668BFCC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58558" y="6239670"/>
            <a:ext cx="1552575" cy="276225"/>
          </a:xfrm>
          <a:prstGeom prst="rect">
            <a:avLst/>
          </a:prstGeom>
        </p:spPr>
      </p:pic>
      <p:pic>
        <p:nvPicPr>
          <p:cNvPr id="24" name="Graphic 23">
            <a:extLst>
              <a:ext uri="{FF2B5EF4-FFF2-40B4-BE49-F238E27FC236}">
                <a16:creationId xmlns:a16="http://schemas.microsoft.com/office/drawing/2014/main" id="{E0657C78-8C5B-43B3-9F8C-EC0EC7AE5D97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229773" y="6235808"/>
            <a:ext cx="1314450" cy="276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357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tel #4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phic 7">
            <a:extLst>
              <a:ext uri="{FF2B5EF4-FFF2-40B4-BE49-F238E27FC236}">
                <a16:creationId xmlns:a16="http://schemas.microsoft.com/office/drawing/2014/main" id="{CCF5221C-DB9B-4BD9-A4A4-6A0455D684B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9339" y="6246475"/>
            <a:ext cx="1545223" cy="26968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EED9E33-CC30-4444-BBC7-EDCE39C58B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9339" y="2661673"/>
            <a:ext cx="6719455" cy="2387600"/>
          </a:xfrm>
        </p:spPr>
        <p:txBody>
          <a:bodyPr lIns="0" tIns="0" rIns="0" bIns="0" anchor="t">
            <a:normAutofit/>
          </a:bodyPr>
          <a:lstStyle>
            <a:lvl1pPr algn="l">
              <a:defRPr sz="4000" spc="250" baseline="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C11D84-CBC1-4EC0-85CD-9F60B978A1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7D29F53-845D-48E5-8898-AB13D367578C}" type="datetimeFigureOut">
              <a:rPr lang="nb-NO" smtClean="0"/>
              <a:pPr/>
              <a:t>22.02.2021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FB0DD3-81B6-440A-B526-59D274BD7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3BF44E-0333-4773-9D8E-444370C87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lIns="0" tIns="0" rIns="0" bIns="0"/>
          <a:lstStyle/>
          <a:p>
            <a:fld id="{D28ED420-0704-40A9-8067-CDC67DE4E58C}" type="slidenum">
              <a:rPr lang="nb-NO" smtClean="0"/>
              <a:t>‹#›</a:t>
            </a:fld>
            <a:endParaRPr lang="nb-NO"/>
          </a:p>
        </p:txBody>
      </p:sp>
      <p:pic>
        <p:nvPicPr>
          <p:cNvPr id="13" name="Graphic 12">
            <a:extLst>
              <a:ext uri="{FF2B5EF4-FFF2-40B4-BE49-F238E27FC236}">
                <a16:creationId xmlns:a16="http://schemas.microsoft.com/office/drawing/2014/main" id="{244677D9-3C84-4DCD-A686-9959C76CB8D5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226434" y="6227445"/>
            <a:ext cx="1314450" cy="276225"/>
          </a:xfrm>
          <a:prstGeom prst="rect">
            <a:avLst/>
          </a:prstGeom>
        </p:spPr>
      </p:pic>
      <p:pic>
        <p:nvPicPr>
          <p:cNvPr id="3" name="Graphic 2">
            <a:extLst>
              <a:ext uri="{FF2B5EF4-FFF2-40B4-BE49-F238E27FC236}">
                <a16:creationId xmlns:a16="http://schemas.microsoft.com/office/drawing/2014/main" id="{4BD86202-50D1-4001-B41B-727C8D31DAF8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524497" y="6219825"/>
            <a:ext cx="1056903" cy="265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94781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9E9FE0-1EE7-449A-A116-DD77D143BA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8400" y="1040400"/>
            <a:ext cx="9280800" cy="1220400"/>
          </a:xfrm>
        </p:spPr>
        <p:txBody>
          <a:bodyPr anchor="t"/>
          <a:lstStyle>
            <a:lvl1pPr>
              <a:defRPr sz="3200" b="1"/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B4BE03-BCC9-4254-92A0-22ED4BFA0D6C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508400" y="2383200"/>
            <a:ext cx="9280800" cy="3452400"/>
          </a:xfrm>
        </p:spPr>
        <p:txBody>
          <a:bodyPr/>
          <a:lstStyle>
            <a:lvl1pPr>
              <a:lnSpc>
                <a:spcPts val="3000"/>
              </a:lnSpc>
              <a:buNone/>
              <a:defRPr sz="1800"/>
            </a:lvl1pPr>
          </a:lstStyle>
          <a:p>
            <a:pPr lvl="0"/>
            <a:r>
              <a:rPr lang="nb-NO" dirty="0"/>
              <a:t>Tekst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F86C39-EDE3-462E-9F90-44E6263947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FEDC2-D6E5-4D18-855A-DC544253C579}" type="datetimeFigureOut">
              <a:rPr lang="nb-NO" smtClean="0"/>
              <a:t>22.02.2021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FADCA7-8D0C-4942-80B1-E1B1B8261C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AD53F3-2385-4106-A738-D2582D25DE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0" tIns="0" rIns="0" bIns="0" rtlCol="0" anchor="t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6AF8B3D-F83F-4831-B79D-62CF8A85A3D8}" type="slidenum">
              <a:rPr lang="nb-NO" smtClean="0"/>
              <a:pPr/>
              <a:t>‹#›</a:t>
            </a:fld>
            <a:endParaRPr lang="nb-NO" dirty="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C5F370BD-86BB-4155-84D0-96C6FEB3F10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60726" y="6208712"/>
            <a:ext cx="1038225" cy="276225"/>
          </a:xfrm>
          <a:prstGeom prst="rect">
            <a:avLst/>
          </a:prstGeom>
        </p:spPr>
      </p:pic>
      <p:pic>
        <p:nvPicPr>
          <p:cNvPr id="10" name="Graphic 9">
            <a:extLst>
              <a:ext uri="{FF2B5EF4-FFF2-40B4-BE49-F238E27FC236}">
                <a16:creationId xmlns:a16="http://schemas.microsoft.com/office/drawing/2014/main" id="{40AF471E-B941-4EF8-A070-592AB4C7E7B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58558" y="6239670"/>
            <a:ext cx="1552575" cy="276225"/>
          </a:xfrm>
          <a:prstGeom prst="rect">
            <a:avLst/>
          </a:prstGeom>
        </p:spPr>
      </p:pic>
      <p:pic>
        <p:nvPicPr>
          <p:cNvPr id="12" name="Graphic 11">
            <a:extLst>
              <a:ext uri="{FF2B5EF4-FFF2-40B4-BE49-F238E27FC236}">
                <a16:creationId xmlns:a16="http://schemas.microsoft.com/office/drawing/2014/main" id="{919E0BA1-6782-4D9D-8155-6FFBDF632944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229773" y="6235808"/>
            <a:ext cx="1314450" cy="276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05128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2D538924-EE7D-468A-897D-F7106A749C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8760" y="1041400"/>
            <a:ext cx="9281160" cy="1221740"/>
          </a:xfrm>
        </p:spPr>
        <p:txBody>
          <a:bodyPr lIns="0" tIns="0" rIns="0" bIns="0" anchor="t">
            <a:normAutofit/>
          </a:bodyPr>
          <a:lstStyle>
            <a:lvl1pPr algn="l">
              <a:defRPr sz="3200" b="1">
                <a:solidFill>
                  <a:schemeClr val="tx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6AD99744-278D-4F18-AF66-9BE07644FEC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282623" y="228600"/>
            <a:ext cx="1069340" cy="213043"/>
          </a:xfrm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7D29F53-845D-48E5-8898-AB13D367578C}" type="datetimeFigureOut">
              <a:rPr lang="nb-NO" smtClean="0"/>
              <a:pPr/>
              <a:t>22.02.2021</a:t>
            </a:fld>
            <a:endParaRPr lang="nb-NO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D6618217-DFB5-4A5C-B580-8FFD2EC63B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229772" y="228600"/>
            <a:ext cx="1124028" cy="213043"/>
          </a:xfrm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nb-NO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45DF84FB-39ED-43FC-BEC0-09D704A5C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lIns="0" tIns="0" rIns="0" bIns="0"/>
          <a:lstStyle/>
          <a:p>
            <a:fld id="{D28ED420-0704-40A9-8067-CDC67DE4E58C}" type="slidenum">
              <a:rPr lang="nb-NO" smtClean="0"/>
              <a:t>‹#›</a:t>
            </a:fld>
            <a:endParaRPr lang="nb-NO"/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AD0D1C75-423E-4038-ACC0-0663398765E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60726" y="6208712"/>
            <a:ext cx="1038225" cy="276225"/>
          </a:xfrm>
          <a:prstGeom prst="rect">
            <a:avLst/>
          </a:prstGeom>
        </p:spPr>
      </p:pic>
      <p:pic>
        <p:nvPicPr>
          <p:cNvPr id="13" name="Graphic 12">
            <a:extLst>
              <a:ext uri="{FF2B5EF4-FFF2-40B4-BE49-F238E27FC236}">
                <a16:creationId xmlns:a16="http://schemas.microsoft.com/office/drawing/2014/main" id="{39ECA5A5-3C5A-4521-9E45-10316403D61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58558" y="6239670"/>
            <a:ext cx="1552575" cy="276225"/>
          </a:xfrm>
          <a:prstGeom prst="rect">
            <a:avLst/>
          </a:prstGeom>
        </p:spPr>
      </p:pic>
      <p:pic>
        <p:nvPicPr>
          <p:cNvPr id="14" name="Graphic 13">
            <a:extLst>
              <a:ext uri="{FF2B5EF4-FFF2-40B4-BE49-F238E27FC236}">
                <a16:creationId xmlns:a16="http://schemas.microsoft.com/office/drawing/2014/main" id="{170CD99D-A6BC-4B19-80F2-BC1F93F39E6B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229773" y="6235808"/>
            <a:ext cx="1314450" cy="276225"/>
          </a:xfrm>
          <a:prstGeom prst="rect">
            <a:avLst/>
          </a:prstGeom>
        </p:spPr>
      </p:pic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E716E47B-FCBE-4E8F-B820-CB25A4C3EE75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1508126" y="2383683"/>
            <a:ext cx="4511676" cy="3451968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3000"/>
              </a:lnSpc>
              <a:buNone/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err="1"/>
              <a:t>Tekst</a:t>
            </a:r>
            <a:endParaRPr lang="nb-NO" dirty="0"/>
          </a:p>
        </p:txBody>
      </p:sp>
      <p:sp>
        <p:nvSpPr>
          <p:cNvPr id="18" name="Content Placeholder 17">
            <a:extLst>
              <a:ext uri="{FF2B5EF4-FFF2-40B4-BE49-F238E27FC236}">
                <a16:creationId xmlns:a16="http://schemas.microsoft.com/office/drawing/2014/main" id="{E130C97E-02AE-45DD-B39B-117622DA0864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6172200" y="2383682"/>
            <a:ext cx="4617720" cy="3451969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3000"/>
              </a:lnSpc>
              <a:buNone/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err="1"/>
              <a:t>Tekst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3545086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9317C853-25D4-4721-ACE7-D78FFAF66E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8558" y="1041400"/>
            <a:ext cx="5757482" cy="1221740"/>
          </a:xfrm>
        </p:spPr>
        <p:txBody>
          <a:bodyPr lIns="0" tIns="0" rIns="0" bIns="0" anchor="t">
            <a:normAutofit/>
          </a:bodyPr>
          <a:lstStyle>
            <a:lvl1pPr algn="l">
              <a:defRPr sz="3200" b="1">
                <a:solidFill>
                  <a:schemeClr val="tx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CAF0D166-1486-4A85-BEB5-E0BE8D5639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282623" y="228600"/>
            <a:ext cx="1069340" cy="213043"/>
          </a:xfrm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7D29F53-845D-48E5-8898-AB13D367578C}" type="datetimeFigureOut">
              <a:rPr lang="nb-NO" smtClean="0"/>
              <a:pPr/>
              <a:t>22.02.2021</a:t>
            </a:fld>
            <a:endParaRPr lang="nb-NO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BF175107-1616-4862-805E-56A7430D1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229772" y="228600"/>
            <a:ext cx="1124028" cy="213043"/>
          </a:xfrm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nb-NO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67EC55DD-BB08-44A9-A6F5-838115D75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lIns="0" tIns="0" rIns="0" bIns="0"/>
          <a:lstStyle/>
          <a:p>
            <a:fld id="{D28ED420-0704-40A9-8067-CDC67DE4E58C}" type="slidenum">
              <a:rPr lang="nb-NO" smtClean="0"/>
              <a:t>‹#›</a:t>
            </a:fld>
            <a:endParaRPr lang="nb-NO"/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528699B2-1C76-4D10-B5F7-CDCED6B0A0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60726" y="6208712"/>
            <a:ext cx="1038225" cy="276225"/>
          </a:xfrm>
          <a:prstGeom prst="rect">
            <a:avLst/>
          </a:prstGeom>
        </p:spPr>
      </p:pic>
      <p:pic>
        <p:nvPicPr>
          <p:cNvPr id="13" name="Graphic 12">
            <a:extLst>
              <a:ext uri="{FF2B5EF4-FFF2-40B4-BE49-F238E27FC236}">
                <a16:creationId xmlns:a16="http://schemas.microsoft.com/office/drawing/2014/main" id="{6FBAFFAD-5E32-4438-9A17-E2CBC2B7D8D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58558" y="6239670"/>
            <a:ext cx="1552575" cy="276225"/>
          </a:xfrm>
          <a:prstGeom prst="rect">
            <a:avLst/>
          </a:prstGeom>
        </p:spPr>
      </p:pic>
      <p:pic>
        <p:nvPicPr>
          <p:cNvPr id="14" name="Graphic 13">
            <a:extLst>
              <a:ext uri="{FF2B5EF4-FFF2-40B4-BE49-F238E27FC236}">
                <a16:creationId xmlns:a16="http://schemas.microsoft.com/office/drawing/2014/main" id="{DD78C119-E46E-40C2-BFD4-E9C60054F232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229773" y="6235808"/>
            <a:ext cx="1314450" cy="276225"/>
          </a:xfrm>
          <a:prstGeom prst="rect">
            <a:avLst/>
          </a:prstGeom>
        </p:spPr>
      </p:pic>
      <p:sp>
        <p:nvSpPr>
          <p:cNvPr id="15" name="Text Placeholder 8">
            <a:extLst>
              <a:ext uri="{FF2B5EF4-FFF2-40B4-BE49-F238E27FC236}">
                <a16:creationId xmlns:a16="http://schemas.microsoft.com/office/drawing/2014/main" id="{644FA3BC-BB45-4DB7-B77C-D3A7193EB15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58558" y="2383683"/>
            <a:ext cx="5757482" cy="3451968"/>
          </a:xfrm>
        </p:spPr>
        <p:txBody>
          <a:bodyPr>
            <a:normAutofit/>
          </a:bodyPr>
          <a:lstStyle>
            <a:lvl1pPr>
              <a:lnSpc>
                <a:spcPts val="3000"/>
              </a:lnSpc>
              <a:buNone/>
              <a:defRPr sz="1800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5243CBC7-EEA5-4837-8A0A-BAF6E9DB0F0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292975" y="655638"/>
            <a:ext cx="4240213" cy="5257800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r>
              <a:rPr lang="nb-NO"/>
              <a:t>Klikk på ikonet for å legge til et bilde</a:t>
            </a:r>
          </a:p>
        </p:txBody>
      </p:sp>
    </p:spTree>
    <p:extLst>
      <p:ext uri="{BB962C8B-B14F-4D97-AF65-F5344CB8AC3E}">
        <p14:creationId xmlns:p14="http://schemas.microsoft.com/office/powerpoint/2010/main" val="23813196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3CD6856-4F37-476D-8213-7E61CAA7E01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282623" y="228600"/>
            <a:ext cx="1069340" cy="213043"/>
          </a:xfrm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7D29F53-845D-48E5-8898-AB13D367578C}" type="datetimeFigureOut">
              <a:rPr lang="nb-NO" smtClean="0"/>
              <a:pPr/>
              <a:t>22.02.2021</a:t>
            </a:fld>
            <a:endParaRPr lang="nb-NO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5C3D9AE-5860-4609-9EF1-FEDC5002D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229772" y="228600"/>
            <a:ext cx="1124028" cy="213043"/>
          </a:xfrm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nb-NO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F2271E0-FD3F-4C2B-A7F8-E005CBDABD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lIns="0" tIns="0" rIns="0" bIns="0"/>
          <a:lstStyle/>
          <a:p>
            <a:fld id="{D28ED420-0704-40A9-8067-CDC67DE4E58C}" type="slidenum">
              <a:rPr lang="nb-NO" smtClean="0"/>
              <a:t>‹#›</a:t>
            </a:fld>
            <a:endParaRPr lang="nb-NO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F096EA6A-68D4-43A7-8F49-0904F2265D4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60726" y="6208712"/>
            <a:ext cx="1038225" cy="276225"/>
          </a:xfrm>
          <a:prstGeom prst="rect">
            <a:avLst/>
          </a:prstGeom>
        </p:spPr>
      </p:pic>
      <p:pic>
        <p:nvPicPr>
          <p:cNvPr id="9" name="Graphic 8">
            <a:extLst>
              <a:ext uri="{FF2B5EF4-FFF2-40B4-BE49-F238E27FC236}">
                <a16:creationId xmlns:a16="http://schemas.microsoft.com/office/drawing/2014/main" id="{B5B1D10A-5453-42BF-9A53-9C132C7CAC7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58558" y="6239670"/>
            <a:ext cx="1552575" cy="276225"/>
          </a:xfrm>
          <a:prstGeom prst="rect">
            <a:avLst/>
          </a:prstGeom>
        </p:spPr>
      </p:pic>
      <p:pic>
        <p:nvPicPr>
          <p:cNvPr id="10" name="Graphic 9">
            <a:extLst>
              <a:ext uri="{FF2B5EF4-FFF2-40B4-BE49-F238E27FC236}">
                <a16:creationId xmlns:a16="http://schemas.microsoft.com/office/drawing/2014/main" id="{5D7ACC4F-8D57-4D1C-8F03-2237E27783C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229773" y="6235808"/>
            <a:ext cx="1314450" cy="276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35819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B3A21E-8636-4124-84FF-A2C6100F4F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0E05CF57-DD15-4468-A5D0-4D7C490A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282623" y="228600"/>
            <a:ext cx="1069340" cy="213043"/>
          </a:xfrm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7D29F53-845D-48E5-8898-AB13D367578C}" type="datetimeFigureOut">
              <a:rPr lang="nb-NO" smtClean="0"/>
              <a:pPr/>
              <a:t>22.02.2021</a:t>
            </a:fld>
            <a:endParaRPr lang="nb-NO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5138F7EA-2D5B-4AEC-A9E4-56D2EFC2F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229772" y="228600"/>
            <a:ext cx="1124028" cy="213043"/>
          </a:xfrm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nb-NO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B09CCD55-DE78-4981-95D6-DA5DF85E6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lIns="0" tIns="0" rIns="0" bIns="0"/>
          <a:lstStyle/>
          <a:p>
            <a:fld id="{D28ED420-0704-40A9-8067-CDC67DE4E58C}" type="slidenum">
              <a:rPr lang="nb-NO" smtClean="0"/>
              <a:t>‹#›</a:t>
            </a:fld>
            <a:endParaRPr lang="nb-NO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2B092D71-C4A7-4DDE-86EF-A404A0FF316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60726" y="6208712"/>
            <a:ext cx="1038225" cy="276225"/>
          </a:xfrm>
          <a:prstGeom prst="rect">
            <a:avLst/>
          </a:prstGeom>
        </p:spPr>
      </p:pic>
      <p:pic>
        <p:nvPicPr>
          <p:cNvPr id="10" name="Graphic 9">
            <a:extLst>
              <a:ext uri="{FF2B5EF4-FFF2-40B4-BE49-F238E27FC236}">
                <a16:creationId xmlns:a16="http://schemas.microsoft.com/office/drawing/2014/main" id="{644FFF78-0307-4536-99D2-339FE3438E0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58558" y="6239670"/>
            <a:ext cx="1552575" cy="276225"/>
          </a:xfrm>
          <a:prstGeom prst="rect">
            <a:avLst/>
          </a:prstGeom>
        </p:spPr>
      </p:pic>
      <p:pic>
        <p:nvPicPr>
          <p:cNvPr id="11" name="Graphic 10">
            <a:extLst>
              <a:ext uri="{FF2B5EF4-FFF2-40B4-BE49-F238E27FC236}">
                <a16:creationId xmlns:a16="http://schemas.microsoft.com/office/drawing/2014/main" id="{FC10276D-D869-4A9B-8ECC-E3FC5356269D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229773" y="6235808"/>
            <a:ext cx="1314450" cy="276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50036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rt bilde"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C11D84-CBC1-4EC0-85CD-9F60B978A1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lIns="0" tIns="0" rIns="0" bIns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7D29F53-845D-48E5-8898-AB13D367578C}" type="datetimeFigureOut">
              <a:rPr lang="nb-NO" smtClean="0"/>
              <a:pPr/>
              <a:t>22.02.2021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FB0DD3-81B6-440A-B526-59D274BD7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tIns="0" rIns="0" bIns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3BF44E-0333-4773-9D8E-444370C87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lIns="0" tIns="0" rIns="0" bIns="0"/>
          <a:lstStyle/>
          <a:p>
            <a:fld id="{D28ED420-0704-40A9-8067-CDC67DE4E58C}" type="slidenum">
              <a:rPr lang="nb-NO" smtClean="0"/>
              <a:t>‹#›</a:t>
            </a:fld>
            <a:endParaRPr lang="nb-NO"/>
          </a:p>
        </p:txBody>
      </p:sp>
      <p:pic>
        <p:nvPicPr>
          <p:cNvPr id="15" name="Graphic 14">
            <a:extLst>
              <a:ext uri="{FF2B5EF4-FFF2-40B4-BE49-F238E27FC236}">
                <a16:creationId xmlns:a16="http://schemas.microsoft.com/office/drawing/2014/main" id="{7CA01841-098A-4F8C-92BB-98401C3BC7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60726" y="6208712"/>
            <a:ext cx="1038225" cy="276225"/>
          </a:xfrm>
          <a:prstGeom prst="rect">
            <a:avLst/>
          </a:prstGeom>
        </p:spPr>
      </p:pic>
      <p:pic>
        <p:nvPicPr>
          <p:cNvPr id="17" name="Graphic 16">
            <a:extLst>
              <a:ext uri="{FF2B5EF4-FFF2-40B4-BE49-F238E27FC236}">
                <a16:creationId xmlns:a16="http://schemas.microsoft.com/office/drawing/2014/main" id="{B0668C00-7EA6-4599-91C3-24AB668BFCC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58558" y="6239670"/>
            <a:ext cx="1552575" cy="276225"/>
          </a:xfrm>
          <a:prstGeom prst="rect">
            <a:avLst/>
          </a:prstGeom>
        </p:spPr>
      </p:pic>
      <p:pic>
        <p:nvPicPr>
          <p:cNvPr id="24" name="Graphic 23">
            <a:extLst>
              <a:ext uri="{FF2B5EF4-FFF2-40B4-BE49-F238E27FC236}">
                <a16:creationId xmlns:a16="http://schemas.microsoft.com/office/drawing/2014/main" id="{E0657C78-8C5B-43B3-9F8C-EC0EC7AE5D97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229773" y="6235808"/>
            <a:ext cx="1314450" cy="276225"/>
          </a:xfrm>
          <a:prstGeom prst="rect">
            <a:avLst/>
          </a:prstGeom>
        </p:spPr>
      </p:pic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F9FFD635-FDB0-42DD-BCBB-BD1765F0BB3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58559" y="655638"/>
            <a:ext cx="10874630" cy="5257800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r>
              <a:rPr lang="nb-NO"/>
              <a:t>Klikk på ikonet for å legge til et bilde</a:t>
            </a:r>
          </a:p>
        </p:txBody>
      </p:sp>
    </p:spTree>
    <p:extLst>
      <p:ext uri="{BB962C8B-B14F-4D97-AF65-F5344CB8AC3E}">
        <p14:creationId xmlns:p14="http://schemas.microsoft.com/office/powerpoint/2010/main" val="32912760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fire bilder"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C11D84-CBC1-4EC0-85CD-9F60B978A1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lIns="0" tIns="0" rIns="0" bIns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7D29F53-845D-48E5-8898-AB13D367578C}" type="datetimeFigureOut">
              <a:rPr lang="nb-NO" smtClean="0"/>
              <a:pPr/>
              <a:t>22.02.2021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FB0DD3-81B6-440A-B526-59D274BD7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tIns="0" rIns="0" bIns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3BF44E-0333-4773-9D8E-444370C87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lIns="0" tIns="0" rIns="0" bIns="0"/>
          <a:lstStyle/>
          <a:p>
            <a:fld id="{D28ED420-0704-40A9-8067-CDC67DE4E58C}" type="slidenum">
              <a:rPr lang="nb-NO" smtClean="0"/>
              <a:t>‹#›</a:t>
            </a:fld>
            <a:endParaRPr lang="nb-NO"/>
          </a:p>
        </p:txBody>
      </p:sp>
      <p:pic>
        <p:nvPicPr>
          <p:cNvPr id="15" name="Graphic 14">
            <a:extLst>
              <a:ext uri="{FF2B5EF4-FFF2-40B4-BE49-F238E27FC236}">
                <a16:creationId xmlns:a16="http://schemas.microsoft.com/office/drawing/2014/main" id="{7CA01841-098A-4F8C-92BB-98401C3BC7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60726" y="6208712"/>
            <a:ext cx="1038225" cy="276225"/>
          </a:xfrm>
          <a:prstGeom prst="rect">
            <a:avLst/>
          </a:prstGeom>
        </p:spPr>
      </p:pic>
      <p:pic>
        <p:nvPicPr>
          <p:cNvPr id="17" name="Graphic 16">
            <a:extLst>
              <a:ext uri="{FF2B5EF4-FFF2-40B4-BE49-F238E27FC236}">
                <a16:creationId xmlns:a16="http://schemas.microsoft.com/office/drawing/2014/main" id="{B0668C00-7EA6-4599-91C3-24AB668BFCC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58558" y="6239670"/>
            <a:ext cx="1552575" cy="276225"/>
          </a:xfrm>
          <a:prstGeom prst="rect">
            <a:avLst/>
          </a:prstGeom>
        </p:spPr>
      </p:pic>
      <p:pic>
        <p:nvPicPr>
          <p:cNvPr id="24" name="Graphic 23">
            <a:extLst>
              <a:ext uri="{FF2B5EF4-FFF2-40B4-BE49-F238E27FC236}">
                <a16:creationId xmlns:a16="http://schemas.microsoft.com/office/drawing/2014/main" id="{E0657C78-8C5B-43B3-9F8C-EC0EC7AE5D97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229773" y="6235808"/>
            <a:ext cx="1314450" cy="276225"/>
          </a:xfrm>
          <a:prstGeom prst="rect">
            <a:avLst/>
          </a:prstGeom>
        </p:spPr>
      </p:pic>
      <p:sp>
        <p:nvSpPr>
          <p:cNvPr id="12" name="Picture Placeholder 10">
            <a:extLst>
              <a:ext uri="{FF2B5EF4-FFF2-40B4-BE49-F238E27FC236}">
                <a16:creationId xmlns:a16="http://schemas.microsoft.com/office/drawing/2014/main" id="{B33BB099-7DBE-47B1-8C43-6C9A1A653443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58559" y="3352800"/>
            <a:ext cx="2031301" cy="2560638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r>
              <a:rPr lang="nb-NO"/>
              <a:t>Klikk på ikonet for å legge til et bilde</a:t>
            </a:r>
          </a:p>
        </p:txBody>
      </p:sp>
      <p:sp>
        <p:nvSpPr>
          <p:cNvPr id="13" name="Picture Placeholder 10">
            <a:extLst>
              <a:ext uri="{FF2B5EF4-FFF2-40B4-BE49-F238E27FC236}">
                <a16:creationId xmlns:a16="http://schemas.microsoft.com/office/drawing/2014/main" id="{E253D08A-5EED-47D7-A61E-0ED8CE4DC62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2875979" y="3352800"/>
            <a:ext cx="4241101" cy="2560638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r>
              <a:rPr lang="nb-NO"/>
              <a:t>Klikk på ikonet for å legge til et bilde</a:t>
            </a:r>
          </a:p>
        </p:txBody>
      </p:sp>
      <p:sp>
        <p:nvSpPr>
          <p:cNvPr id="14" name="Picture Placeholder 10">
            <a:extLst>
              <a:ext uri="{FF2B5EF4-FFF2-40B4-BE49-F238E27FC236}">
                <a16:creationId xmlns:a16="http://schemas.microsoft.com/office/drawing/2014/main" id="{14BD1164-1F87-4E76-9B29-68187B543F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875978" y="644525"/>
            <a:ext cx="4241101" cy="2560638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r>
              <a:rPr lang="nb-NO"/>
              <a:t>Klikk på ikonet for å legge til et bilde</a:t>
            </a:r>
          </a:p>
        </p:txBody>
      </p: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EA56B321-EA29-4D19-8C1A-95E4127657E5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7303199" y="644525"/>
            <a:ext cx="4241101" cy="5268913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r>
              <a:rPr lang="nb-NO"/>
              <a:t>Klikk på ikonet for å legge til et bilde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0C76AF3-BD07-44C6-A8C7-B9CD348A2BA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58558" y="1051560"/>
            <a:ext cx="2031302" cy="1928178"/>
          </a:xfrm>
        </p:spPr>
        <p:txBody>
          <a:bodyPr>
            <a:noAutofit/>
          </a:bodyPr>
          <a:lstStyle>
            <a:lvl1pPr marL="0" indent="0">
              <a:lnSpc>
                <a:spcPct val="112000"/>
              </a:lnSpc>
              <a:buNone/>
              <a:defRPr sz="2000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132064183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nkekart"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E5E086A-2092-4BD0-BA9B-991A26A1681E}"/>
              </a:ext>
            </a:extLst>
          </p:cNvPr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FC39C44F-0895-447A-87DE-B39B490746B9}"/>
              </a:ext>
            </a:extLst>
          </p:cNvPr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rgbClr val="B5E3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7" name="Text Placeholder 2">
            <a:extLst>
              <a:ext uri="{FF2B5EF4-FFF2-40B4-BE49-F238E27FC236}">
                <a16:creationId xmlns:a16="http://schemas.microsoft.com/office/drawing/2014/main" id="{3637EDB8-C893-4E36-99BC-CC381769582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2471336" y="1587175"/>
            <a:ext cx="2113427" cy="889354"/>
          </a:xfrm>
        </p:spPr>
        <p:txBody>
          <a:bodyPr>
            <a:normAutofit/>
          </a:bodyPr>
          <a:lstStyle>
            <a:lvl1pPr marL="0" indent="0" algn="r">
              <a:spcBef>
                <a:spcPts val="0"/>
              </a:spcBef>
              <a:buNone/>
              <a:defRPr sz="1000" b="0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grpSp>
        <p:nvGrpSpPr>
          <p:cNvPr id="47" name="Graphic 23" hidden="1">
            <a:extLst>
              <a:ext uri="{FF2B5EF4-FFF2-40B4-BE49-F238E27FC236}">
                <a16:creationId xmlns:a16="http://schemas.microsoft.com/office/drawing/2014/main" id="{5DF34E35-1989-4D97-86DF-F477BC0CF932}"/>
              </a:ext>
            </a:extLst>
          </p:cNvPr>
          <p:cNvGrpSpPr/>
          <p:nvPr userDrawn="1"/>
        </p:nvGrpSpPr>
        <p:grpSpPr>
          <a:xfrm>
            <a:off x="5326641" y="2659640"/>
            <a:ext cx="1538718" cy="1540800"/>
            <a:chOff x="8783320" y="4385945"/>
            <a:chExt cx="2537460" cy="2538412"/>
          </a:xfrm>
        </p:grpSpPr>
        <p:grpSp>
          <p:nvGrpSpPr>
            <p:cNvPr id="48" name="Graphic 23">
              <a:extLst>
                <a:ext uri="{FF2B5EF4-FFF2-40B4-BE49-F238E27FC236}">
                  <a16:creationId xmlns:a16="http://schemas.microsoft.com/office/drawing/2014/main" id="{F555A064-4DE5-423F-88B0-8CB6B3F027CB}"/>
                </a:ext>
              </a:extLst>
            </p:cNvPr>
            <p:cNvGrpSpPr/>
            <p:nvPr/>
          </p:nvGrpSpPr>
          <p:grpSpPr>
            <a:xfrm>
              <a:off x="8840598" y="4440006"/>
              <a:ext cx="2422810" cy="2430605"/>
              <a:chOff x="8840598" y="4440006"/>
              <a:chExt cx="2422810" cy="2430605"/>
            </a:xfrm>
            <a:solidFill>
              <a:srgbClr val="522D6D"/>
            </a:solidFill>
          </p:grpSpPr>
          <p:sp>
            <p:nvSpPr>
              <p:cNvPr id="66" name="Freeform: Shape 65">
                <a:extLst>
                  <a:ext uri="{FF2B5EF4-FFF2-40B4-BE49-F238E27FC236}">
                    <a16:creationId xmlns:a16="http://schemas.microsoft.com/office/drawing/2014/main" id="{3561DEA8-7309-4A99-BF35-904B4E68D4D4}"/>
                  </a:ext>
                </a:extLst>
              </p:cNvPr>
              <p:cNvSpPr/>
              <p:nvPr/>
            </p:nvSpPr>
            <p:spPr>
              <a:xfrm rot="-1355711">
                <a:off x="10287944" y="5302355"/>
                <a:ext cx="972457" cy="103817"/>
              </a:xfrm>
              <a:custGeom>
                <a:avLst/>
                <a:gdLst>
                  <a:gd name="connsiteX0" fmla="*/ 0 w 972457"/>
                  <a:gd name="connsiteY0" fmla="*/ 0 h 103817"/>
                  <a:gd name="connsiteX1" fmla="*/ 972457 w 972457"/>
                  <a:gd name="connsiteY1" fmla="*/ 0 h 103817"/>
                  <a:gd name="connsiteX2" fmla="*/ 972457 w 972457"/>
                  <a:gd name="connsiteY2" fmla="*/ 103818 h 103817"/>
                  <a:gd name="connsiteX3" fmla="*/ 0 w 972457"/>
                  <a:gd name="connsiteY3" fmla="*/ 103818 h 1038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72457" h="103817">
                    <a:moveTo>
                      <a:pt x="0" y="0"/>
                    </a:moveTo>
                    <a:lnTo>
                      <a:pt x="972457" y="0"/>
                    </a:lnTo>
                    <a:lnTo>
                      <a:pt x="972457" y="103818"/>
                    </a:lnTo>
                    <a:lnTo>
                      <a:pt x="0" y="103818"/>
                    </a:lnTo>
                    <a:close/>
                  </a:path>
                </a:pathLst>
              </a:custGeom>
              <a:solidFill>
                <a:srgbClr val="522D6D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b-NO" sz="662"/>
              </a:p>
            </p:txBody>
          </p:sp>
          <p:sp>
            <p:nvSpPr>
              <p:cNvPr id="67" name="Freeform: Shape 66">
                <a:extLst>
                  <a:ext uri="{FF2B5EF4-FFF2-40B4-BE49-F238E27FC236}">
                    <a16:creationId xmlns:a16="http://schemas.microsoft.com/office/drawing/2014/main" id="{16A6B44C-DB21-43BD-BEED-551901AD3869}"/>
                  </a:ext>
                </a:extLst>
              </p:cNvPr>
              <p:cNvSpPr/>
              <p:nvPr/>
            </p:nvSpPr>
            <p:spPr>
              <a:xfrm rot="-1355711">
                <a:off x="8843109" y="5904149"/>
                <a:ext cx="972457" cy="103817"/>
              </a:xfrm>
              <a:custGeom>
                <a:avLst/>
                <a:gdLst>
                  <a:gd name="connsiteX0" fmla="*/ 0 w 972457"/>
                  <a:gd name="connsiteY0" fmla="*/ 0 h 103817"/>
                  <a:gd name="connsiteX1" fmla="*/ 972458 w 972457"/>
                  <a:gd name="connsiteY1" fmla="*/ 0 h 103817"/>
                  <a:gd name="connsiteX2" fmla="*/ 972458 w 972457"/>
                  <a:gd name="connsiteY2" fmla="*/ 103818 h 103817"/>
                  <a:gd name="connsiteX3" fmla="*/ 0 w 972457"/>
                  <a:gd name="connsiteY3" fmla="*/ 103818 h 1038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72457" h="103817">
                    <a:moveTo>
                      <a:pt x="0" y="0"/>
                    </a:moveTo>
                    <a:lnTo>
                      <a:pt x="972458" y="0"/>
                    </a:lnTo>
                    <a:lnTo>
                      <a:pt x="972458" y="103818"/>
                    </a:lnTo>
                    <a:lnTo>
                      <a:pt x="0" y="103818"/>
                    </a:lnTo>
                    <a:close/>
                  </a:path>
                </a:pathLst>
              </a:custGeom>
              <a:solidFill>
                <a:srgbClr val="522D6D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b-NO" sz="662"/>
              </a:p>
            </p:txBody>
          </p:sp>
          <p:sp>
            <p:nvSpPr>
              <p:cNvPr id="68" name="Freeform: Shape 67">
                <a:extLst>
                  <a:ext uri="{FF2B5EF4-FFF2-40B4-BE49-F238E27FC236}">
                    <a16:creationId xmlns:a16="http://schemas.microsoft.com/office/drawing/2014/main" id="{63832AE1-288E-4CC0-9535-B26F83B65851}"/>
                  </a:ext>
                </a:extLst>
              </p:cNvPr>
              <p:cNvSpPr/>
              <p:nvPr/>
            </p:nvSpPr>
            <p:spPr>
              <a:xfrm rot="-4070019">
                <a:off x="10725241" y="5464283"/>
                <a:ext cx="103823" cy="972510"/>
              </a:xfrm>
              <a:custGeom>
                <a:avLst/>
                <a:gdLst>
                  <a:gd name="connsiteX0" fmla="*/ 0 w 103823"/>
                  <a:gd name="connsiteY0" fmla="*/ 0 h 972510"/>
                  <a:gd name="connsiteX1" fmla="*/ 103823 w 103823"/>
                  <a:gd name="connsiteY1" fmla="*/ 0 h 972510"/>
                  <a:gd name="connsiteX2" fmla="*/ 103823 w 103823"/>
                  <a:gd name="connsiteY2" fmla="*/ 972511 h 972510"/>
                  <a:gd name="connsiteX3" fmla="*/ 0 w 103823"/>
                  <a:gd name="connsiteY3" fmla="*/ 972511 h 9725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3823" h="972510">
                    <a:moveTo>
                      <a:pt x="0" y="0"/>
                    </a:moveTo>
                    <a:lnTo>
                      <a:pt x="103823" y="0"/>
                    </a:lnTo>
                    <a:lnTo>
                      <a:pt x="103823" y="972511"/>
                    </a:lnTo>
                    <a:lnTo>
                      <a:pt x="0" y="972511"/>
                    </a:lnTo>
                    <a:close/>
                  </a:path>
                </a:pathLst>
              </a:custGeom>
              <a:solidFill>
                <a:srgbClr val="522D6D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b-NO" sz="662"/>
              </a:p>
            </p:txBody>
          </p:sp>
          <p:sp>
            <p:nvSpPr>
              <p:cNvPr id="69" name="Freeform: Shape 68">
                <a:extLst>
                  <a:ext uri="{FF2B5EF4-FFF2-40B4-BE49-F238E27FC236}">
                    <a16:creationId xmlns:a16="http://schemas.microsoft.com/office/drawing/2014/main" id="{A03E3BEE-BA5B-4934-9246-2CBA4C688F58}"/>
                  </a:ext>
                </a:extLst>
              </p:cNvPr>
              <p:cNvSpPr/>
              <p:nvPr/>
            </p:nvSpPr>
            <p:spPr>
              <a:xfrm rot="-4070019">
                <a:off x="9274941" y="4874071"/>
                <a:ext cx="103823" cy="972510"/>
              </a:xfrm>
              <a:custGeom>
                <a:avLst/>
                <a:gdLst>
                  <a:gd name="connsiteX0" fmla="*/ 0 w 103823"/>
                  <a:gd name="connsiteY0" fmla="*/ 0 h 972510"/>
                  <a:gd name="connsiteX1" fmla="*/ 103823 w 103823"/>
                  <a:gd name="connsiteY1" fmla="*/ 0 h 972510"/>
                  <a:gd name="connsiteX2" fmla="*/ 103823 w 103823"/>
                  <a:gd name="connsiteY2" fmla="*/ 972511 h 972510"/>
                  <a:gd name="connsiteX3" fmla="*/ 0 w 103823"/>
                  <a:gd name="connsiteY3" fmla="*/ 972511 h 9725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3823" h="972510">
                    <a:moveTo>
                      <a:pt x="0" y="0"/>
                    </a:moveTo>
                    <a:lnTo>
                      <a:pt x="103823" y="0"/>
                    </a:lnTo>
                    <a:lnTo>
                      <a:pt x="103823" y="972511"/>
                    </a:lnTo>
                    <a:lnTo>
                      <a:pt x="0" y="972511"/>
                    </a:lnTo>
                    <a:close/>
                  </a:path>
                </a:pathLst>
              </a:custGeom>
              <a:solidFill>
                <a:srgbClr val="522D6D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b-NO" sz="662"/>
              </a:p>
            </p:txBody>
          </p:sp>
          <p:sp>
            <p:nvSpPr>
              <p:cNvPr id="70" name="Freeform: Shape 69">
                <a:extLst>
                  <a:ext uri="{FF2B5EF4-FFF2-40B4-BE49-F238E27FC236}">
                    <a16:creationId xmlns:a16="http://schemas.microsoft.com/office/drawing/2014/main" id="{62ADC636-2D1F-4075-939B-BDE56D741AAE}"/>
                  </a:ext>
                </a:extLst>
              </p:cNvPr>
              <p:cNvSpPr/>
              <p:nvPr/>
            </p:nvSpPr>
            <p:spPr>
              <a:xfrm rot="-4111067">
                <a:off x="9852014" y="4875422"/>
                <a:ext cx="972469" cy="103819"/>
              </a:xfrm>
              <a:custGeom>
                <a:avLst/>
                <a:gdLst>
                  <a:gd name="connsiteX0" fmla="*/ 0 w 972469"/>
                  <a:gd name="connsiteY0" fmla="*/ 0 h 103819"/>
                  <a:gd name="connsiteX1" fmla="*/ 972470 w 972469"/>
                  <a:gd name="connsiteY1" fmla="*/ 0 h 103819"/>
                  <a:gd name="connsiteX2" fmla="*/ 972470 w 972469"/>
                  <a:gd name="connsiteY2" fmla="*/ 103819 h 103819"/>
                  <a:gd name="connsiteX3" fmla="*/ 0 w 972469"/>
                  <a:gd name="connsiteY3" fmla="*/ 103819 h 1038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72469" h="103819">
                    <a:moveTo>
                      <a:pt x="0" y="0"/>
                    </a:moveTo>
                    <a:lnTo>
                      <a:pt x="972470" y="0"/>
                    </a:lnTo>
                    <a:lnTo>
                      <a:pt x="972470" y="103819"/>
                    </a:lnTo>
                    <a:lnTo>
                      <a:pt x="0" y="103819"/>
                    </a:lnTo>
                    <a:close/>
                  </a:path>
                </a:pathLst>
              </a:custGeom>
              <a:solidFill>
                <a:srgbClr val="522D6D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b-NO" sz="662"/>
              </a:p>
            </p:txBody>
          </p:sp>
          <p:sp>
            <p:nvSpPr>
              <p:cNvPr id="71" name="Freeform: Shape 70">
                <a:extLst>
                  <a:ext uri="{FF2B5EF4-FFF2-40B4-BE49-F238E27FC236}">
                    <a16:creationId xmlns:a16="http://schemas.microsoft.com/office/drawing/2014/main" id="{1E397E26-7D69-4D32-AC86-E70B2AF30768}"/>
                  </a:ext>
                </a:extLst>
              </p:cNvPr>
              <p:cNvSpPr/>
              <p:nvPr/>
            </p:nvSpPr>
            <p:spPr>
              <a:xfrm rot="-4111067">
                <a:off x="9278710" y="6332467"/>
                <a:ext cx="972469" cy="103819"/>
              </a:xfrm>
              <a:custGeom>
                <a:avLst/>
                <a:gdLst>
                  <a:gd name="connsiteX0" fmla="*/ 0 w 972469"/>
                  <a:gd name="connsiteY0" fmla="*/ 0 h 103819"/>
                  <a:gd name="connsiteX1" fmla="*/ 972470 w 972469"/>
                  <a:gd name="connsiteY1" fmla="*/ 0 h 103819"/>
                  <a:gd name="connsiteX2" fmla="*/ 972470 w 972469"/>
                  <a:gd name="connsiteY2" fmla="*/ 103819 h 103819"/>
                  <a:gd name="connsiteX3" fmla="*/ 0 w 972469"/>
                  <a:gd name="connsiteY3" fmla="*/ 103819 h 1038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72469" h="103819">
                    <a:moveTo>
                      <a:pt x="0" y="0"/>
                    </a:moveTo>
                    <a:lnTo>
                      <a:pt x="972470" y="0"/>
                    </a:lnTo>
                    <a:lnTo>
                      <a:pt x="972470" y="103819"/>
                    </a:lnTo>
                    <a:lnTo>
                      <a:pt x="0" y="103819"/>
                    </a:lnTo>
                    <a:close/>
                  </a:path>
                </a:pathLst>
              </a:custGeom>
              <a:solidFill>
                <a:srgbClr val="522D6D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b-NO" sz="662"/>
              </a:p>
            </p:txBody>
          </p:sp>
          <p:sp>
            <p:nvSpPr>
              <p:cNvPr id="72" name="Freeform: Shape 71">
                <a:extLst>
                  <a:ext uri="{FF2B5EF4-FFF2-40B4-BE49-F238E27FC236}">
                    <a16:creationId xmlns:a16="http://schemas.microsoft.com/office/drawing/2014/main" id="{FD351605-6E80-4CF7-A956-EC5CEBEE804B}"/>
                  </a:ext>
                </a:extLst>
              </p:cNvPr>
              <p:cNvSpPr/>
              <p:nvPr/>
            </p:nvSpPr>
            <p:spPr>
              <a:xfrm rot="-1288933">
                <a:off x="9713632" y="4440006"/>
                <a:ext cx="103819" cy="972469"/>
              </a:xfrm>
              <a:custGeom>
                <a:avLst/>
                <a:gdLst>
                  <a:gd name="connsiteX0" fmla="*/ 0 w 103819"/>
                  <a:gd name="connsiteY0" fmla="*/ 0 h 972469"/>
                  <a:gd name="connsiteX1" fmla="*/ 103819 w 103819"/>
                  <a:gd name="connsiteY1" fmla="*/ 0 h 972469"/>
                  <a:gd name="connsiteX2" fmla="*/ 103819 w 103819"/>
                  <a:gd name="connsiteY2" fmla="*/ 972470 h 972469"/>
                  <a:gd name="connsiteX3" fmla="*/ 0 w 103819"/>
                  <a:gd name="connsiteY3" fmla="*/ 972470 h 9724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3819" h="972469">
                    <a:moveTo>
                      <a:pt x="0" y="0"/>
                    </a:moveTo>
                    <a:lnTo>
                      <a:pt x="103819" y="0"/>
                    </a:lnTo>
                    <a:lnTo>
                      <a:pt x="103819" y="972470"/>
                    </a:lnTo>
                    <a:lnTo>
                      <a:pt x="0" y="972470"/>
                    </a:lnTo>
                    <a:close/>
                  </a:path>
                </a:pathLst>
              </a:custGeom>
              <a:solidFill>
                <a:srgbClr val="522D6D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b-NO" sz="662"/>
              </a:p>
            </p:txBody>
          </p:sp>
          <p:sp>
            <p:nvSpPr>
              <p:cNvPr id="73" name="Freeform: Shape 72">
                <a:extLst>
                  <a:ext uri="{FF2B5EF4-FFF2-40B4-BE49-F238E27FC236}">
                    <a16:creationId xmlns:a16="http://schemas.microsoft.com/office/drawing/2014/main" id="{4FE6C0B3-F57E-442D-85D0-11265D3FB4B1}"/>
                  </a:ext>
                </a:extLst>
              </p:cNvPr>
              <p:cNvSpPr/>
              <p:nvPr/>
            </p:nvSpPr>
            <p:spPr>
              <a:xfrm rot="-1288933">
                <a:off x="10287120" y="5897247"/>
                <a:ext cx="103819" cy="972469"/>
              </a:xfrm>
              <a:custGeom>
                <a:avLst/>
                <a:gdLst>
                  <a:gd name="connsiteX0" fmla="*/ 0 w 103819"/>
                  <a:gd name="connsiteY0" fmla="*/ 0 h 972469"/>
                  <a:gd name="connsiteX1" fmla="*/ 103819 w 103819"/>
                  <a:gd name="connsiteY1" fmla="*/ 0 h 972469"/>
                  <a:gd name="connsiteX2" fmla="*/ 103819 w 103819"/>
                  <a:gd name="connsiteY2" fmla="*/ 972470 h 972469"/>
                  <a:gd name="connsiteX3" fmla="*/ 0 w 103819"/>
                  <a:gd name="connsiteY3" fmla="*/ 972470 h 9724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3819" h="972469">
                    <a:moveTo>
                      <a:pt x="0" y="0"/>
                    </a:moveTo>
                    <a:lnTo>
                      <a:pt x="103819" y="0"/>
                    </a:lnTo>
                    <a:lnTo>
                      <a:pt x="103819" y="972470"/>
                    </a:lnTo>
                    <a:lnTo>
                      <a:pt x="0" y="972470"/>
                    </a:lnTo>
                    <a:close/>
                  </a:path>
                </a:pathLst>
              </a:custGeom>
              <a:solidFill>
                <a:srgbClr val="522D6D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b-NO" sz="662"/>
              </a:p>
            </p:txBody>
          </p:sp>
          <p:sp>
            <p:nvSpPr>
              <p:cNvPr id="74" name="Freeform: Shape 73">
                <a:extLst>
                  <a:ext uri="{FF2B5EF4-FFF2-40B4-BE49-F238E27FC236}">
                    <a16:creationId xmlns:a16="http://schemas.microsoft.com/office/drawing/2014/main" id="{527C33ED-4CCD-42AF-9E66-07A43F411033}"/>
                  </a:ext>
                </a:extLst>
              </p:cNvPr>
              <p:cNvSpPr/>
              <p:nvPr/>
            </p:nvSpPr>
            <p:spPr>
              <a:xfrm rot="-2700000">
                <a:off x="9446299" y="4615710"/>
                <a:ext cx="103821" cy="972493"/>
              </a:xfrm>
              <a:custGeom>
                <a:avLst/>
                <a:gdLst>
                  <a:gd name="connsiteX0" fmla="*/ 0 w 103821"/>
                  <a:gd name="connsiteY0" fmla="*/ 0 h 972493"/>
                  <a:gd name="connsiteX1" fmla="*/ 103821 w 103821"/>
                  <a:gd name="connsiteY1" fmla="*/ 0 h 972493"/>
                  <a:gd name="connsiteX2" fmla="*/ 103821 w 103821"/>
                  <a:gd name="connsiteY2" fmla="*/ 972493 h 972493"/>
                  <a:gd name="connsiteX3" fmla="*/ 0 w 103821"/>
                  <a:gd name="connsiteY3" fmla="*/ 972493 h 972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3821" h="972493">
                    <a:moveTo>
                      <a:pt x="0" y="0"/>
                    </a:moveTo>
                    <a:lnTo>
                      <a:pt x="103821" y="0"/>
                    </a:lnTo>
                    <a:lnTo>
                      <a:pt x="103821" y="972493"/>
                    </a:lnTo>
                    <a:lnTo>
                      <a:pt x="0" y="972493"/>
                    </a:lnTo>
                    <a:close/>
                  </a:path>
                </a:pathLst>
              </a:custGeom>
              <a:solidFill>
                <a:srgbClr val="522D6D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b-NO" sz="662"/>
              </a:p>
            </p:txBody>
          </p:sp>
        </p:grpSp>
        <p:grpSp>
          <p:nvGrpSpPr>
            <p:cNvPr id="49" name="Graphic 23">
              <a:extLst>
                <a:ext uri="{FF2B5EF4-FFF2-40B4-BE49-F238E27FC236}">
                  <a16:creationId xmlns:a16="http://schemas.microsoft.com/office/drawing/2014/main" id="{293FACC6-DD4E-41B6-86EF-45B6E593FE6D}"/>
                </a:ext>
              </a:extLst>
            </p:cNvPr>
            <p:cNvGrpSpPr/>
            <p:nvPr/>
          </p:nvGrpSpPr>
          <p:grpSpPr>
            <a:xfrm>
              <a:off x="8783320" y="4385945"/>
              <a:ext cx="2537460" cy="2538412"/>
              <a:chOff x="8783320" y="4385945"/>
              <a:chExt cx="2537460" cy="2538412"/>
            </a:xfrm>
            <a:solidFill>
              <a:srgbClr val="522D6D"/>
            </a:solidFill>
          </p:grpSpPr>
          <p:sp>
            <p:nvSpPr>
              <p:cNvPr id="50" name="Freeform: Shape 49">
                <a:extLst>
                  <a:ext uri="{FF2B5EF4-FFF2-40B4-BE49-F238E27FC236}">
                    <a16:creationId xmlns:a16="http://schemas.microsoft.com/office/drawing/2014/main" id="{D36C492D-CD47-44C3-8F89-74F12578D648}"/>
                  </a:ext>
                </a:extLst>
              </p:cNvPr>
              <p:cNvSpPr/>
              <p:nvPr/>
            </p:nvSpPr>
            <p:spPr>
              <a:xfrm>
                <a:off x="10000615" y="4385945"/>
                <a:ext cx="103822" cy="972502"/>
              </a:xfrm>
              <a:custGeom>
                <a:avLst/>
                <a:gdLst>
                  <a:gd name="connsiteX0" fmla="*/ 0 w 103822"/>
                  <a:gd name="connsiteY0" fmla="*/ 0 h 972502"/>
                  <a:gd name="connsiteX1" fmla="*/ 103823 w 103822"/>
                  <a:gd name="connsiteY1" fmla="*/ 0 h 972502"/>
                  <a:gd name="connsiteX2" fmla="*/ 103823 w 103822"/>
                  <a:gd name="connsiteY2" fmla="*/ 972503 h 972502"/>
                  <a:gd name="connsiteX3" fmla="*/ 0 w 103822"/>
                  <a:gd name="connsiteY3" fmla="*/ 972503 h 9725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3822" h="972502">
                    <a:moveTo>
                      <a:pt x="0" y="0"/>
                    </a:moveTo>
                    <a:lnTo>
                      <a:pt x="103823" y="0"/>
                    </a:lnTo>
                    <a:lnTo>
                      <a:pt x="103823" y="972503"/>
                    </a:lnTo>
                    <a:lnTo>
                      <a:pt x="0" y="972503"/>
                    </a:lnTo>
                    <a:close/>
                  </a:path>
                </a:pathLst>
              </a:custGeom>
              <a:solidFill>
                <a:srgbClr val="522D6D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b-NO" sz="662"/>
              </a:p>
            </p:txBody>
          </p:sp>
          <p:sp>
            <p:nvSpPr>
              <p:cNvPr id="51" name="Freeform: Shape 50">
                <a:extLst>
                  <a:ext uri="{FF2B5EF4-FFF2-40B4-BE49-F238E27FC236}">
                    <a16:creationId xmlns:a16="http://schemas.microsoft.com/office/drawing/2014/main" id="{D7DF1D15-557B-4099-85F3-673205794514}"/>
                  </a:ext>
                </a:extLst>
              </p:cNvPr>
              <p:cNvSpPr/>
              <p:nvPr/>
            </p:nvSpPr>
            <p:spPr>
              <a:xfrm>
                <a:off x="10000615" y="5951855"/>
                <a:ext cx="103822" cy="972502"/>
              </a:xfrm>
              <a:custGeom>
                <a:avLst/>
                <a:gdLst>
                  <a:gd name="connsiteX0" fmla="*/ 0 w 103822"/>
                  <a:gd name="connsiteY0" fmla="*/ 0 h 972502"/>
                  <a:gd name="connsiteX1" fmla="*/ 103823 w 103822"/>
                  <a:gd name="connsiteY1" fmla="*/ 0 h 972502"/>
                  <a:gd name="connsiteX2" fmla="*/ 103823 w 103822"/>
                  <a:gd name="connsiteY2" fmla="*/ 972502 h 972502"/>
                  <a:gd name="connsiteX3" fmla="*/ 0 w 103822"/>
                  <a:gd name="connsiteY3" fmla="*/ 972502 h 9725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3822" h="972502">
                    <a:moveTo>
                      <a:pt x="0" y="0"/>
                    </a:moveTo>
                    <a:lnTo>
                      <a:pt x="103823" y="0"/>
                    </a:lnTo>
                    <a:lnTo>
                      <a:pt x="103823" y="972502"/>
                    </a:lnTo>
                    <a:lnTo>
                      <a:pt x="0" y="972502"/>
                    </a:lnTo>
                    <a:close/>
                  </a:path>
                </a:pathLst>
              </a:custGeom>
              <a:solidFill>
                <a:srgbClr val="522D6D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b-NO" sz="662"/>
              </a:p>
            </p:txBody>
          </p:sp>
          <p:sp>
            <p:nvSpPr>
              <p:cNvPr id="52" name="Freeform: Shape 51">
                <a:extLst>
                  <a:ext uri="{FF2B5EF4-FFF2-40B4-BE49-F238E27FC236}">
                    <a16:creationId xmlns:a16="http://schemas.microsoft.com/office/drawing/2014/main" id="{37785019-06CB-4CD2-A538-FC74752366CD}"/>
                  </a:ext>
                </a:extLst>
              </p:cNvPr>
              <p:cNvSpPr/>
              <p:nvPr/>
            </p:nvSpPr>
            <p:spPr>
              <a:xfrm rot="-2700000">
                <a:off x="10119558" y="5049677"/>
                <a:ext cx="972493" cy="103821"/>
              </a:xfrm>
              <a:custGeom>
                <a:avLst/>
                <a:gdLst>
                  <a:gd name="connsiteX0" fmla="*/ 0 w 972493"/>
                  <a:gd name="connsiteY0" fmla="*/ 0 h 103821"/>
                  <a:gd name="connsiteX1" fmla="*/ 972493 w 972493"/>
                  <a:gd name="connsiteY1" fmla="*/ 0 h 103821"/>
                  <a:gd name="connsiteX2" fmla="*/ 972493 w 972493"/>
                  <a:gd name="connsiteY2" fmla="*/ 103821 h 103821"/>
                  <a:gd name="connsiteX3" fmla="*/ 0 w 972493"/>
                  <a:gd name="connsiteY3" fmla="*/ 103821 h 1038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72493" h="103821">
                    <a:moveTo>
                      <a:pt x="0" y="0"/>
                    </a:moveTo>
                    <a:lnTo>
                      <a:pt x="972493" y="0"/>
                    </a:lnTo>
                    <a:lnTo>
                      <a:pt x="972493" y="103821"/>
                    </a:lnTo>
                    <a:lnTo>
                      <a:pt x="0" y="103821"/>
                    </a:lnTo>
                    <a:close/>
                  </a:path>
                </a:pathLst>
              </a:custGeom>
              <a:solidFill>
                <a:srgbClr val="522D6D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b-NO" sz="662"/>
              </a:p>
            </p:txBody>
          </p:sp>
          <p:sp>
            <p:nvSpPr>
              <p:cNvPr id="53" name="Freeform: Shape 52">
                <a:extLst>
                  <a:ext uri="{FF2B5EF4-FFF2-40B4-BE49-F238E27FC236}">
                    <a16:creationId xmlns:a16="http://schemas.microsoft.com/office/drawing/2014/main" id="{4B30A2D7-5C1F-4F28-B1C0-0F59EAB54688}"/>
                  </a:ext>
                </a:extLst>
              </p:cNvPr>
              <p:cNvSpPr/>
              <p:nvPr/>
            </p:nvSpPr>
            <p:spPr>
              <a:xfrm rot="-2700000">
                <a:off x="9011665" y="6156966"/>
                <a:ext cx="972493" cy="103821"/>
              </a:xfrm>
              <a:custGeom>
                <a:avLst/>
                <a:gdLst>
                  <a:gd name="connsiteX0" fmla="*/ 0 w 972493"/>
                  <a:gd name="connsiteY0" fmla="*/ 0 h 103821"/>
                  <a:gd name="connsiteX1" fmla="*/ 972493 w 972493"/>
                  <a:gd name="connsiteY1" fmla="*/ 0 h 103821"/>
                  <a:gd name="connsiteX2" fmla="*/ 972493 w 972493"/>
                  <a:gd name="connsiteY2" fmla="*/ 103822 h 103821"/>
                  <a:gd name="connsiteX3" fmla="*/ 0 w 972493"/>
                  <a:gd name="connsiteY3" fmla="*/ 103822 h 1038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72493" h="103821">
                    <a:moveTo>
                      <a:pt x="0" y="0"/>
                    </a:moveTo>
                    <a:lnTo>
                      <a:pt x="972493" y="0"/>
                    </a:lnTo>
                    <a:lnTo>
                      <a:pt x="972493" y="103822"/>
                    </a:lnTo>
                    <a:lnTo>
                      <a:pt x="0" y="103822"/>
                    </a:lnTo>
                    <a:close/>
                  </a:path>
                </a:pathLst>
              </a:custGeom>
              <a:solidFill>
                <a:srgbClr val="522D6D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b-NO" sz="662"/>
              </a:p>
            </p:txBody>
          </p:sp>
          <p:sp>
            <p:nvSpPr>
              <p:cNvPr id="54" name="Freeform: Shape 53">
                <a:extLst>
                  <a:ext uri="{FF2B5EF4-FFF2-40B4-BE49-F238E27FC236}">
                    <a16:creationId xmlns:a16="http://schemas.microsoft.com/office/drawing/2014/main" id="{397CF007-934F-4835-8FD3-AB7AF8977C3A}"/>
                  </a:ext>
                </a:extLst>
              </p:cNvPr>
              <p:cNvSpPr/>
              <p:nvPr/>
            </p:nvSpPr>
            <p:spPr>
              <a:xfrm rot="-1355711">
                <a:off x="10287944" y="5302355"/>
                <a:ext cx="972457" cy="103817"/>
              </a:xfrm>
              <a:custGeom>
                <a:avLst/>
                <a:gdLst>
                  <a:gd name="connsiteX0" fmla="*/ 0 w 972457"/>
                  <a:gd name="connsiteY0" fmla="*/ 0 h 103817"/>
                  <a:gd name="connsiteX1" fmla="*/ 972457 w 972457"/>
                  <a:gd name="connsiteY1" fmla="*/ 0 h 103817"/>
                  <a:gd name="connsiteX2" fmla="*/ 972457 w 972457"/>
                  <a:gd name="connsiteY2" fmla="*/ 103818 h 103817"/>
                  <a:gd name="connsiteX3" fmla="*/ 0 w 972457"/>
                  <a:gd name="connsiteY3" fmla="*/ 103818 h 1038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72457" h="103817">
                    <a:moveTo>
                      <a:pt x="0" y="0"/>
                    </a:moveTo>
                    <a:lnTo>
                      <a:pt x="972457" y="0"/>
                    </a:lnTo>
                    <a:lnTo>
                      <a:pt x="972457" y="103818"/>
                    </a:lnTo>
                    <a:lnTo>
                      <a:pt x="0" y="103818"/>
                    </a:lnTo>
                    <a:close/>
                  </a:path>
                </a:pathLst>
              </a:custGeom>
              <a:solidFill>
                <a:srgbClr val="522D6D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b-NO" sz="662"/>
              </a:p>
            </p:txBody>
          </p:sp>
          <p:sp>
            <p:nvSpPr>
              <p:cNvPr id="55" name="Freeform: Shape 54">
                <a:extLst>
                  <a:ext uri="{FF2B5EF4-FFF2-40B4-BE49-F238E27FC236}">
                    <a16:creationId xmlns:a16="http://schemas.microsoft.com/office/drawing/2014/main" id="{C6EE5DDF-E1F2-488C-8498-7CAC8A60B89B}"/>
                  </a:ext>
                </a:extLst>
              </p:cNvPr>
              <p:cNvSpPr/>
              <p:nvPr/>
            </p:nvSpPr>
            <p:spPr>
              <a:xfrm rot="-1355711">
                <a:off x="8843109" y="5904149"/>
                <a:ext cx="972457" cy="103817"/>
              </a:xfrm>
              <a:custGeom>
                <a:avLst/>
                <a:gdLst>
                  <a:gd name="connsiteX0" fmla="*/ 0 w 972457"/>
                  <a:gd name="connsiteY0" fmla="*/ 0 h 103817"/>
                  <a:gd name="connsiteX1" fmla="*/ 972458 w 972457"/>
                  <a:gd name="connsiteY1" fmla="*/ 0 h 103817"/>
                  <a:gd name="connsiteX2" fmla="*/ 972458 w 972457"/>
                  <a:gd name="connsiteY2" fmla="*/ 103818 h 103817"/>
                  <a:gd name="connsiteX3" fmla="*/ 0 w 972457"/>
                  <a:gd name="connsiteY3" fmla="*/ 103818 h 1038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72457" h="103817">
                    <a:moveTo>
                      <a:pt x="0" y="0"/>
                    </a:moveTo>
                    <a:lnTo>
                      <a:pt x="972458" y="0"/>
                    </a:lnTo>
                    <a:lnTo>
                      <a:pt x="972458" y="103818"/>
                    </a:lnTo>
                    <a:lnTo>
                      <a:pt x="0" y="103818"/>
                    </a:lnTo>
                    <a:close/>
                  </a:path>
                </a:pathLst>
              </a:custGeom>
              <a:solidFill>
                <a:srgbClr val="522D6D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b-NO" sz="662"/>
              </a:p>
            </p:txBody>
          </p:sp>
          <p:sp>
            <p:nvSpPr>
              <p:cNvPr id="56" name="Freeform: Shape 55">
                <a:extLst>
                  <a:ext uri="{FF2B5EF4-FFF2-40B4-BE49-F238E27FC236}">
                    <a16:creationId xmlns:a16="http://schemas.microsoft.com/office/drawing/2014/main" id="{C7DD5106-A4A2-4389-BDE5-4F3AFD7EACDF}"/>
                  </a:ext>
                </a:extLst>
              </p:cNvPr>
              <p:cNvSpPr/>
              <p:nvPr/>
            </p:nvSpPr>
            <p:spPr>
              <a:xfrm rot="-4070019">
                <a:off x="10725241" y="5464283"/>
                <a:ext cx="103823" cy="972510"/>
              </a:xfrm>
              <a:custGeom>
                <a:avLst/>
                <a:gdLst>
                  <a:gd name="connsiteX0" fmla="*/ 0 w 103823"/>
                  <a:gd name="connsiteY0" fmla="*/ 0 h 972510"/>
                  <a:gd name="connsiteX1" fmla="*/ 103823 w 103823"/>
                  <a:gd name="connsiteY1" fmla="*/ 0 h 972510"/>
                  <a:gd name="connsiteX2" fmla="*/ 103823 w 103823"/>
                  <a:gd name="connsiteY2" fmla="*/ 972511 h 972510"/>
                  <a:gd name="connsiteX3" fmla="*/ 0 w 103823"/>
                  <a:gd name="connsiteY3" fmla="*/ 972511 h 9725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3823" h="972510">
                    <a:moveTo>
                      <a:pt x="0" y="0"/>
                    </a:moveTo>
                    <a:lnTo>
                      <a:pt x="103823" y="0"/>
                    </a:lnTo>
                    <a:lnTo>
                      <a:pt x="103823" y="972511"/>
                    </a:lnTo>
                    <a:lnTo>
                      <a:pt x="0" y="972511"/>
                    </a:lnTo>
                    <a:close/>
                  </a:path>
                </a:pathLst>
              </a:custGeom>
              <a:solidFill>
                <a:srgbClr val="522D6D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b-NO" sz="662"/>
              </a:p>
            </p:txBody>
          </p:sp>
          <p:sp>
            <p:nvSpPr>
              <p:cNvPr id="57" name="Freeform: Shape 56">
                <a:extLst>
                  <a:ext uri="{FF2B5EF4-FFF2-40B4-BE49-F238E27FC236}">
                    <a16:creationId xmlns:a16="http://schemas.microsoft.com/office/drawing/2014/main" id="{79AE279C-2BF3-4012-961F-A20311EB7FC3}"/>
                  </a:ext>
                </a:extLst>
              </p:cNvPr>
              <p:cNvSpPr/>
              <p:nvPr/>
            </p:nvSpPr>
            <p:spPr>
              <a:xfrm rot="-4070019">
                <a:off x="9274941" y="4874071"/>
                <a:ext cx="103823" cy="972510"/>
              </a:xfrm>
              <a:custGeom>
                <a:avLst/>
                <a:gdLst>
                  <a:gd name="connsiteX0" fmla="*/ 0 w 103823"/>
                  <a:gd name="connsiteY0" fmla="*/ 0 h 972510"/>
                  <a:gd name="connsiteX1" fmla="*/ 103823 w 103823"/>
                  <a:gd name="connsiteY1" fmla="*/ 0 h 972510"/>
                  <a:gd name="connsiteX2" fmla="*/ 103823 w 103823"/>
                  <a:gd name="connsiteY2" fmla="*/ 972511 h 972510"/>
                  <a:gd name="connsiteX3" fmla="*/ 0 w 103823"/>
                  <a:gd name="connsiteY3" fmla="*/ 972511 h 9725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3823" h="972510">
                    <a:moveTo>
                      <a:pt x="0" y="0"/>
                    </a:moveTo>
                    <a:lnTo>
                      <a:pt x="103823" y="0"/>
                    </a:lnTo>
                    <a:lnTo>
                      <a:pt x="103823" y="972511"/>
                    </a:lnTo>
                    <a:lnTo>
                      <a:pt x="0" y="972511"/>
                    </a:lnTo>
                    <a:close/>
                  </a:path>
                </a:pathLst>
              </a:custGeom>
              <a:solidFill>
                <a:srgbClr val="522D6D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b-NO" sz="662"/>
              </a:p>
            </p:txBody>
          </p:sp>
          <p:sp>
            <p:nvSpPr>
              <p:cNvPr id="58" name="Freeform: Shape 57">
                <a:extLst>
                  <a:ext uri="{FF2B5EF4-FFF2-40B4-BE49-F238E27FC236}">
                    <a16:creationId xmlns:a16="http://schemas.microsoft.com/office/drawing/2014/main" id="{C497198D-7C3F-49A2-8DC3-86CA4CE26730}"/>
                  </a:ext>
                </a:extLst>
              </p:cNvPr>
              <p:cNvSpPr/>
              <p:nvPr/>
            </p:nvSpPr>
            <p:spPr>
              <a:xfrm rot="-4111067">
                <a:off x="9852014" y="4875422"/>
                <a:ext cx="972469" cy="103819"/>
              </a:xfrm>
              <a:custGeom>
                <a:avLst/>
                <a:gdLst>
                  <a:gd name="connsiteX0" fmla="*/ 0 w 972469"/>
                  <a:gd name="connsiteY0" fmla="*/ 0 h 103819"/>
                  <a:gd name="connsiteX1" fmla="*/ 972470 w 972469"/>
                  <a:gd name="connsiteY1" fmla="*/ 0 h 103819"/>
                  <a:gd name="connsiteX2" fmla="*/ 972470 w 972469"/>
                  <a:gd name="connsiteY2" fmla="*/ 103819 h 103819"/>
                  <a:gd name="connsiteX3" fmla="*/ 0 w 972469"/>
                  <a:gd name="connsiteY3" fmla="*/ 103819 h 1038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72469" h="103819">
                    <a:moveTo>
                      <a:pt x="0" y="0"/>
                    </a:moveTo>
                    <a:lnTo>
                      <a:pt x="972470" y="0"/>
                    </a:lnTo>
                    <a:lnTo>
                      <a:pt x="972470" y="103819"/>
                    </a:lnTo>
                    <a:lnTo>
                      <a:pt x="0" y="103819"/>
                    </a:lnTo>
                    <a:close/>
                  </a:path>
                </a:pathLst>
              </a:custGeom>
              <a:solidFill>
                <a:srgbClr val="522D6D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b-NO" sz="662"/>
              </a:p>
            </p:txBody>
          </p:sp>
          <p:sp>
            <p:nvSpPr>
              <p:cNvPr id="59" name="Freeform: Shape 58">
                <a:extLst>
                  <a:ext uri="{FF2B5EF4-FFF2-40B4-BE49-F238E27FC236}">
                    <a16:creationId xmlns:a16="http://schemas.microsoft.com/office/drawing/2014/main" id="{4B625F18-291F-493F-B288-8AD042A19875}"/>
                  </a:ext>
                </a:extLst>
              </p:cNvPr>
              <p:cNvSpPr/>
              <p:nvPr/>
            </p:nvSpPr>
            <p:spPr>
              <a:xfrm rot="-4111067">
                <a:off x="9278710" y="6332467"/>
                <a:ext cx="972469" cy="103819"/>
              </a:xfrm>
              <a:custGeom>
                <a:avLst/>
                <a:gdLst>
                  <a:gd name="connsiteX0" fmla="*/ 0 w 972469"/>
                  <a:gd name="connsiteY0" fmla="*/ 0 h 103819"/>
                  <a:gd name="connsiteX1" fmla="*/ 972470 w 972469"/>
                  <a:gd name="connsiteY1" fmla="*/ 0 h 103819"/>
                  <a:gd name="connsiteX2" fmla="*/ 972470 w 972469"/>
                  <a:gd name="connsiteY2" fmla="*/ 103819 h 103819"/>
                  <a:gd name="connsiteX3" fmla="*/ 0 w 972469"/>
                  <a:gd name="connsiteY3" fmla="*/ 103819 h 1038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72469" h="103819">
                    <a:moveTo>
                      <a:pt x="0" y="0"/>
                    </a:moveTo>
                    <a:lnTo>
                      <a:pt x="972470" y="0"/>
                    </a:lnTo>
                    <a:lnTo>
                      <a:pt x="972470" y="103819"/>
                    </a:lnTo>
                    <a:lnTo>
                      <a:pt x="0" y="103819"/>
                    </a:lnTo>
                    <a:close/>
                  </a:path>
                </a:pathLst>
              </a:custGeom>
              <a:solidFill>
                <a:srgbClr val="522D6D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b-NO" sz="662"/>
              </a:p>
            </p:txBody>
          </p:sp>
          <p:sp>
            <p:nvSpPr>
              <p:cNvPr id="60" name="Freeform: Shape 59">
                <a:extLst>
                  <a:ext uri="{FF2B5EF4-FFF2-40B4-BE49-F238E27FC236}">
                    <a16:creationId xmlns:a16="http://schemas.microsoft.com/office/drawing/2014/main" id="{9C370BCF-7B94-40CC-BA26-51A08AA14D0D}"/>
                  </a:ext>
                </a:extLst>
              </p:cNvPr>
              <p:cNvSpPr/>
              <p:nvPr/>
            </p:nvSpPr>
            <p:spPr>
              <a:xfrm rot="-1288933">
                <a:off x="9713632" y="4440006"/>
                <a:ext cx="103819" cy="972469"/>
              </a:xfrm>
              <a:custGeom>
                <a:avLst/>
                <a:gdLst>
                  <a:gd name="connsiteX0" fmla="*/ 0 w 103819"/>
                  <a:gd name="connsiteY0" fmla="*/ 0 h 972469"/>
                  <a:gd name="connsiteX1" fmla="*/ 103819 w 103819"/>
                  <a:gd name="connsiteY1" fmla="*/ 0 h 972469"/>
                  <a:gd name="connsiteX2" fmla="*/ 103819 w 103819"/>
                  <a:gd name="connsiteY2" fmla="*/ 972470 h 972469"/>
                  <a:gd name="connsiteX3" fmla="*/ 0 w 103819"/>
                  <a:gd name="connsiteY3" fmla="*/ 972470 h 9724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3819" h="972469">
                    <a:moveTo>
                      <a:pt x="0" y="0"/>
                    </a:moveTo>
                    <a:lnTo>
                      <a:pt x="103819" y="0"/>
                    </a:lnTo>
                    <a:lnTo>
                      <a:pt x="103819" y="972470"/>
                    </a:lnTo>
                    <a:lnTo>
                      <a:pt x="0" y="972470"/>
                    </a:lnTo>
                    <a:close/>
                  </a:path>
                </a:pathLst>
              </a:custGeom>
              <a:solidFill>
                <a:srgbClr val="522D6D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b-NO" sz="662"/>
              </a:p>
            </p:txBody>
          </p:sp>
          <p:sp>
            <p:nvSpPr>
              <p:cNvPr id="61" name="Freeform: Shape 60">
                <a:extLst>
                  <a:ext uri="{FF2B5EF4-FFF2-40B4-BE49-F238E27FC236}">
                    <a16:creationId xmlns:a16="http://schemas.microsoft.com/office/drawing/2014/main" id="{F8D1CEB6-50E2-419F-BD8F-A4FFB6F72C8E}"/>
                  </a:ext>
                </a:extLst>
              </p:cNvPr>
              <p:cNvSpPr/>
              <p:nvPr/>
            </p:nvSpPr>
            <p:spPr>
              <a:xfrm rot="-1288933">
                <a:off x="10287120" y="5897247"/>
                <a:ext cx="103819" cy="972469"/>
              </a:xfrm>
              <a:custGeom>
                <a:avLst/>
                <a:gdLst>
                  <a:gd name="connsiteX0" fmla="*/ 0 w 103819"/>
                  <a:gd name="connsiteY0" fmla="*/ 0 h 972469"/>
                  <a:gd name="connsiteX1" fmla="*/ 103819 w 103819"/>
                  <a:gd name="connsiteY1" fmla="*/ 0 h 972469"/>
                  <a:gd name="connsiteX2" fmla="*/ 103819 w 103819"/>
                  <a:gd name="connsiteY2" fmla="*/ 972470 h 972469"/>
                  <a:gd name="connsiteX3" fmla="*/ 0 w 103819"/>
                  <a:gd name="connsiteY3" fmla="*/ 972470 h 9724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3819" h="972469">
                    <a:moveTo>
                      <a:pt x="0" y="0"/>
                    </a:moveTo>
                    <a:lnTo>
                      <a:pt x="103819" y="0"/>
                    </a:lnTo>
                    <a:lnTo>
                      <a:pt x="103819" y="972470"/>
                    </a:lnTo>
                    <a:lnTo>
                      <a:pt x="0" y="972470"/>
                    </a:lnTo>
                    <a:close/>
                  </a:path>
                </a:pathLst>
              </a:custGeom>
              <a:solidFill>
                <a:srgbClr val="522D6D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b-NO" sz="662"/>
              </a:p>
            </p:txBody>
          </p:sp>
          <p:sp>
            <p:nvSpPr>
              <p:cNvPr id="62" name="Freeform: Shape 61">
                <a:extLst>
                  <a:ext uri="{FF2B5EF4-FFF2-40B4-BE49-F238E27FC236}">
                    <a16:creationId xmlns:a16="http://schemas.microsoft.com/office/drawing/2014/main" id="{6259A72A-E91D-4672-BC68-9621AF930566}"/>
                  </a:ext>
                </a:extLst>
              </p:cNvPr>
              <p:cNvSpPr/>
              <p:nvPr/>
            </p:nvSpPr>
            <p:spPr>
              <a:xfrm>
                <a:off x="10348277" y="5603240"/>
                <a:ext cx="972502" cy="103822"/>
              </a:xfrm>
              <a:custGeom>
                <a:avLst/>
                <a:gdLst>
                  <a:gd name="connsiteX0" fmla="*/ 0 w 972502"/>
                  <a:gd name="connsiteY0" fmla="*/ 0 h 103822"/>
                  <a:gd name="connsiteX1" fmla="*/ 972503 w 972502"/>
                  <a:gd name="connsiteY1" fmla="*/ 0 h 103822"/>
                  <a:gd name="connsiteX2" fmla="*/ 972503 w 972502"/>
                  <a:gd name="connsiteY2" fmla="*/ 103823 h 103822"/>
                  <a:gd name="connsiteX3" fmla="*/ 0 w 972502"/>
                  <a:gd name="connsiteY3" fmla="*/ 103823 h 1038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72502" h="103822">
                    <a:moveTo>
                      <a:pt x="0" y="0"/>
                    </a:moveTo>
                    <a:lnTo>
                      <a:pt x="972503" y="0"/>
                    </a:lnTo>
                    <a:lnTo>
                      <a:pt x="972503" y="103823"/>
                    </a:lnTo>
                    <a:lnTo>
                      <a:pt x="0" y="103823"/>
                    </a:lnTo>
                    <a:close/>
                  </a:path>
                </a:pathLst>
              </a:custGeom>
              <a:solidFill>
                <a:srgbClr val="522D6D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b-NO" sz="662"/>
              </a:p>
            </p:txBody>
          </p:sp>
          <p:sp>
            <p:nvSpPr>
              <p:cNvPr id="63" name="Freeform: Shape 62">
                <a:extLst>
                  <a:ext uri="{FF2B5EF4-FFF2-40B4-BE49-F238E27FC236}">
                    <a16:creationId xmlns:a16="http://schemas.microsoft.com/office/drawing/2014/main" id="{D3300851-D2F1-4B49-A708-774F59311D47}"/>
                  </a:ext>
                </a:extLst>
              </p:cNvPr>
              <p:cNvSpPr/>
              <p:nvPr/>
            </p:nvSpPr>
            <p:spPr>
              <a:xfrm>
                <a:off x="8783320" y="5603240"/>
                <a:ext cx="972502" cy="103822"/>
              </a:xfrm>
              <a:custGeom>
                <a:avLst/>
                <a:gdLst>
                  <a:gd name="connsiteX0" fmla="*/ 0 w 972502"/>
                  <a:gd name="connsiteY0" fmla="*/ 0 h 103822"/>
                  <a:gd name="connsiteX1" fmla="*/ 972502 w 972502"/>
                  <a:gd name="connsiteY1" fmla="*/ 0 h 103822"/>
                  <a:gd name="connsiteX2" fmla="*/ 972502 w 972502"/>
                  <a:gd name="connsiteY2" fmla="*/ 103823 h 103822"/>
                  <a:gd name="connsiteX3" fmla="*/ 0 w 972502"/>
                  <a:gd name="connsiteY3" fmla="*/ 103823 h 1038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72502" h="103822">
                    <a:moveTo>
                      <a:pt x="0" y="0"/>
                    </a:moveTo>
                    <a:lnTo>
                      <a:pt x="972502" y="0"/>
                    </a:lnTo>
                    <a:lnTo>
                      <a:pt x="972502" y="103823"/>
                    </a:lnTo>
                    <a:lnTo>
                      <a:pt x="0" y="103823"/>
                    </a:lnTo>
                    <a:close/>
                  </a:path>
                </a:pathLst>
              </a:custGeom>
              <a:solidFill>
                <a:srgbClr val="522D6D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b-NO" sz="662"/>
              </a:p>
            </p:txBody>
          </p:sp>
          <p:sp>
            <p:nvSpPr>
              <p:cNvPr id="64" name="Freeform: Shape 63">
                <a:extLst>
                  <a:ext uri="{FF2B5EF4-FFF2-40B4-BE49-F238E27FC236}">
                    <a16:creationId xmlns:a16="http://schemas.microsoft.com/office/drawing/2014/main" id="{B83CE73C-8473-4684-90DC-EC2CD0CE6727}"/>
                  </a:ext>
                </a:extLst>
              </p:cNvPr>
              <p:cNvSpPr/>
              <p:nvPr/>
            </p:nvSpPr>
            <p:spPr>
              <a:xfrm rot="-2700000">
                <a:off x="10553591" y="5722251"/>
                <a:ext cx="103821" cy="972493"/>
              </a:xfrm>
              <a:custGeom>
                <a:avLst/>
                <a:gdLst>
                  <a:gd name="connsiteX0" fmla="*/ 0 w 103821"/>
                  <a:gd name="connsiteY0" fmla="*/ 0 h 972493"/>
                  <a:gd name="connsiteX1" fmla="*/ 103822 w 103821"/>
                  <a:gd name="connsiteY1" fmla="*/ 0 h 972493"/>
                  <a:gd name="connsiteX2" fmla="*/ 103822 w 103821"/>
                  <a:gd name="connsiteY2" fmla="*/ 972493 h 972493"/>
                  <a:gd name="connsiteX3" fmla="*/ 0 w 103821"/>
                  <a:gd name="connsiteY3" fmla="*/ 972493 h 972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3821" h="972493">
                    <a:moveTo>
                      <a:pt x="0" y="0"/>
                    </a:moveTo>
                    <a:lnTo>
                      <a:pt x="103822" y="0"/>
                    </a:lnTo>
                    <a:lnTo>
                      <a:pt x="103822" y="972493"/>
                    </a:lnTo>
                    <a:lnTo>
                      <a:pt x="0" y="972493"/>
                    </a:lnTo>
                    <a:close/>
                  </a:path>
                </a:pathLst>
              </a:custGeom>
              <a:solidFill>
                <a:srgbClr val="522D6D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b-NO" sz="662"/>
              </a:p>
            </p:txBody>
          </p:sp>
          <p:sp>
            <p:nvSpPr>
              <p:cNvPr id="65" name="Freeform: Shape 64">
                <a:extLst>
                  <a:ext uri="{FF2B5EF4-FFF2-40B4-BE49-F238E27FC236}">
                    <a16:creationId xmlns:a16="http://schemas.microsoft.com/office/drawing/2014/main" id="{CB4BCA4C-EE61-47F8-959D-F4AB381817B7}"/>
                  </a:ext>
                </a:extLst>
              </p:cNvPr>
              <p:cNvSpPr/>
              <p:nvPr/>
            </p:nvSpPr>
            <p:spPr>
              <a:xfrm rot="-2700000">
                <a:off x="9446299" y="4615710"/>
                <a:ext cx="103821" cy="972493"/>
              </a:xfrm>
              <a:custGeom>
                <a:avLst/>
                <a:gdLst>
                  <a:gd name="connsiteX0" fmla="*/ 0 w 103821"/>
                  <a:gd name="connsiteY0" fmla="*/ 0 h 972493"/>
                  <a:gd name="connsiteX1" fmla="*/ 103821 w 103821"/>
                  <a:gd name="connsiteY1" fmla="*/ 0 h 972493"/>
                  <a:gd name="connsiteX2" fmla="*/ 103821 w 103821"/>
                  <a:gd name="connsiteY2" fmla="*/ 972493 h 972493"/>
                  <a:gd name="connsiteX3" fmla="*/ 0 w 103821"/>
                  <a:gd name="connsiteY3" fmla="*/ 972493 h 972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3821" h="972493">
                    <a:moveTo>
                      <a:pt x="0" y="0"/>
                    </a:moveTo>
                    <a:lnTo>
                      <a:pt x="103821" y="0"/>
                    </a:lnTo>
                    <a:lnTo>
                      <a:pt x="103821" y="972493"/>
                    </a:lnTo>
                    <a:lnTo>
                      <a:pt x="0" y="972493"/>
                    </a:lnTo>
                    <a:close/>
                  </a:path>
                </a:pathLst>
              </a:custGeom>
              <a:solidFill>
                <a:srgbClr val="522D6D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b-NO" sz="662"/>
              </a:p>
            </p:txBody>
          </p:sp>
        </p:grpSp>
      </p:grpSp>
      <p:sp>
        <p:nvSpPr>
          <p:cNvPr id="77" name="Freeform: Shape 76">
            <a:extLst>
              <a:ext uri="{FF2B5EF4-FFF2-40B4-BE49-F238E27FC236}">
                <a16:creationId xmlns:a16="http://schemas.microsoft.com/office/drawing/2014/main" id="{D6C32DEC-E658-485D-BB07-E868DC538611}"/>
              </a:ext>
            </a:extLst>
          </p:cNvPr>
          <p:cNvSpPr/>
          <p:nvPr userDrawn="1"/>
        </p:nvSpPr>
        <p:spPr>
          <a:xfrm>
            <a:off x="6201123" y="2157709"/>
            <a:ext cx="1160392" cy="1166168"/>
          </a:xfrm>
          <a:custGeom>
            <a:avLst/>
            <a:gdLst>
              <a:gd name="connsiteX0" fmla="*/ 73342 w 1913572"/>
              <a:gd name="connsiteY0" fmla="*/ 1923098 h 1923097"/>
              <a:gd name="connsiteX1" fmla="*/ 0 w 1913572"/>
              <a:gd name="connsiteY1" fmla="*/ 1849755 h 1923097"/>
              <a:gd name="connsiteX2" fmla="*/ 1840230 w 1913572"/>
              <a:gd name="connsiteY2" fmla="*/ 0 h 1923097"/>
              <a:gd name="connsiteX3" fmla="*/ 1913572 w 1913572"/>
              <a:gd name="connsiteY3" fmla="*/ 73342 h 19230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13572" h="1923097">
                <a:moveTo>
                  <a:pt x="73342" y="1923098"/>
                </a:moveTo>
                <a:lnTo>
                  <a:pt x="0" y="1849755"/>
                </a:lnTo>
                <a:lnTo>
                  <a:pt x="1840230" y="0"/>
                </a:lnTo>
                <a:lnTo>
                  <a:pt x="1913572" y="73342"/>
                </a:lnTo>
                <a:close/>
              </a:path>
            </a:pathLst>
          </a:custGeom>
          <a:solidFill>
            <a:srgbClr val="522D6D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nb-NO" sz="662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960B0E-493C-491D-9E4D-CA06AF6F0A5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070476" y="463985"/>
            <a:ext cx="2113427" cy="889354"/>
          </a:xfrm>
        </p:spPr>
        <p:txBody>
          <a:bodyPr anchor="b">
            <a:normAutofit/>
          </a:bodyPr>
          <a:lstStyle>
            <a:lvl1pPr marL="0" indent="0" algn="ctr">
              <a:spcBef>
                <a:spcPts val="0"/>
              </a:spcBef>
              <a:buNone/>
              <a:defRPr sz="1030" b="0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81" name="Text Placeholder 2">
            <a:extLst>
              <a:ext uri="{FF2B5EF4-FFF2-40B4-BE49-F238E27FC236}">
                <a16:creationId xmlns:a16="http://schemas.microsoft.com/office/drawing/2014/main" id="{05158EA7-A0A3-4904-BC00-DE49B446B64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607094" y="1585133"/>
            <a:ext cx="2113427" cy="889354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000" b="0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82" name="Text Placeholder 2">
            <a:extLst>
              <a:ext uri="{FF2B5EF4-FFF2-40B4-BE49-F238E27FC236}">
                <a16:creationId xmlns:a16="http://schemas.microsoft.com/office/drawing/2014/main" id="{A6AD6B06-8C39-488C-850D-F3A5DF45A00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211106" y="3232007"/>
            <a:ext cx="2113427" cy="889354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000" b="0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83" name="Text Placeholder 2">
            <a:extLst>
              <a:ext uri="{FF2B5EF4-FFF2-40B4-BE49-F238E27FC236}">
                <a16:creationId xmlns:a16="http://schemas.microsoft.com/office/drawing/2014/main" id="{04B651F3-B09A-49E6-9225-2273A3E1006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607473" y="4817902"/>
            <a:ext cx="2113427" cy="889354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000" b="0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84" name="Text Placeholder 2">
            <a:extLst>
              <a:ext uri="{FF2B5EF4-FFF2-40B4-BE49-F238E27FC236}">
                <a16:creationId xmlns:a16="http://schemas.microsoft.com/office/drawing/2014/main" id="{8DCA1CDD-5179-41EC-ADF2-422386D4946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070476" y="5489624"/>
            <a:ext cx="2113427" cy="889354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000" b="0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85" name="Text Placeholder 2">
            <a:extLst>
              <a:ext uri="{FF2B5EF4-FFF2-40B4-BE49-F238E27FC236}">
                <a16:creationId xmlns:a16="http://schemas.microsoft.com/office/drawing/2014/main" id="{78112C6D-250C-4A3E-B123-A9CBEAEB4DE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458977" y="4819620"/>
            <a:ext cx="2113427" cy="889354"/>
          </a:xfrm>
        </p:spPr>
        <p:txBody>
          <a:bodyPr>
            <a:normAutofit/>
          </a:bodyPr>
          <a:lstStyle>
            <a:lvl1pPr marL="0" indent="0" algn="r">
              <a:spcBef>
                <a:spcPts val="0"/>
              </a:spcBef>
              <a:buNone/>
              <a:defRPr sz="1000" b="0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86" name="Text Placeholder 2">
            <a:extLst>
              <a:ext uri="{FF2B5EF4-FFF2-40B4-BE49-F238E27FC236}">
                <a16:creationId xmlns:a16="http://schemas.microsoft.com/office/drawing/2014/main" id="{EB3917CB-9CA1-4BB2-BF51-92DDF390865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871420" y="3272538"/>
            <a:ext cx="2113427" cy="889354"/>
          </a:xfrm>
        </p:spPr>
        <p:txBody>
          <a:bodyPr>
            <a:normAutofit/>
          </a:bodyPr>
          <a:lstStyle>
            <a:lvl1pPr marL="0" indent="0" algn="r">
              <a:spcBef>
                <a:spcPts val="0"/>
              </a:spcBef>
              <a:buNone/>
              <a:defRPr sz="1000" b="0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grpSp>
        <p:nvGrpSpPr>
          <p:cNvPr id="154" name="Graphic 23">
            <a:extLst>
              <a:ext uri="{FF2B5EF4-FFF2-40B4-BE49-F238E27FC236}">
                <a16:creationId xmlns:a16="http://schemas.microsoft.com/office/drawing/2014/main" id="{73429EBC-CE11-4875-8855-E86A36107692}"/>
              </a:ext>
            </a:extLst>
          </p:cNvPr>
          <p:cNvGrpSpPr/>
          <p:nvPr userDrawn="1"/>
        </p:nvGrpSpPr>
        <p:grpSpPr>
          <a:xfrm>
            <a:off x="4001634" y="1333848"/>
            <a:ext cx="4188732" cy="4190304"/>
            <a:chOff x="8783320" y="4385945"/>
            <a:chExt cx="2537460" cy="2538412"/>
          </a:xfrm>
        </p:grpSpPr>
        <p:grpSp>
          <p:nvGrpSpPr>
            <p:cNvPr id="155" name="Graphic 23">
              <a:extLst>
                <a:ext uri="{FF2B5EF4-FFF2-40B4-BE49-F238E27FC236}">
                  <a16:creationId xmlns:a16="http://schemas.microsoft.com/office/drawing/2014/main" id="{D13BECAC-04F0-4CF0-A383-CAFFDF3843EA}"/>
                </a:ext>
              </a:extLst>
            </p:cNvPr>
            <p:cNvGrpSpPr/>
            <p:nvPr/>
          </p:nvGrpSpPr>
          <p:grpSpPr>
            <a:xfrm>
              <a:off x="8840598" y="4440006"/>
              <a:ext cx="2422810" cy="2430605"/>
              <a:chOff x="8840598" y="4440006"/>
              <a:chExt cx="2422810" cy="2430605"/>
            </a:xfrm>
            <a:solidFill>
              <a:srgbClr val="522D6D"/>
            </a:solidFill>
          </p:grpSpPr>
          <p:sp>
            <p:nvSpPr>
              <p:cNvPr id="173" name="Freeform: Shape 172">
                <a:extLst>
                  <a:ext uri="{FF2B5EF4-FFF2-40B4-BE49-F238E27FC236}">
                    <a16:creationId xmlns:a16="http://schemas.microsoft.com/office/drawing/2014/main" id="{29F7DD88-8142-42B8-83E1-BB25CF3684C6}"/>
                  </a:ext>
                </a:extLst>
              </p:cNvPr>
              <p:cNvSpPr/>
              <p:nvPr/>
            </p:nvSpPr>
            <p:spPr>
              <a:xfrm rot="-1355711">
                <a:off x="10287944" y="5302355"/>
                <a:ext cx="972457" cy="103817"/>
              </a:xfrm>
              <a:custGeom>
                <a:avLst/>
                <a:gdLst>
                  <a:gd name="connsiteX0" fmla="*/ 0 w 972457"/>
                  <a:gd name="connsiteY0" fmla="*/ 0 h 103817"/>
                  <a:gd name="connsiteX1" fmla="*/ 972457 w 972457"/>
                  <a:gd name="connsiteY1" fmla="*/ 0 h 103817"/>
                  <a:gd name="connsiteX2" fmla="*/ 972457 w 972457"/>
                  <a:gd name="connsiteY2" fmla="*/ 103818 h 103817"/>
                  <a:gd name="connsiteX3" fmla="*/ 0 w 972457"/>
                  <a:gd name="connsiteY3" fmla="*/ 103818 h 1038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72457" h="103817">
                    <a:moveTo>
                      <a:pt x="0" y="0"/>
                    </a:moveTo>
                    <a:lnTo>
                      <a:pt x="972457" y="0"/>
                    </a:lnTo>
                    <a:lnTo>
                      <a:pt x="972457" y="103818"/>
                    </a:lnTo>
                    <a:lnTo>
                      <a:pt x="0" y="103818"/>
                    </a:lnTo>
                    <a:close/>
                  </a:path>
                </a:pathLst>
              </a:custGeom>
              <a:solidFill>
                <a:srgbClr val="522D6D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b-NO" sz="662"/>
              </a:p>
            </p:txBody>
          </p:sp>
          <p:sp>
            <p:nvSpPr>
              <p:cNvPr id="174" name="Freeform: Shape 173">
                <a:extLst>
                  <a:ext uri="{FF2B5EF4-FFF2-40B4-BE49-F238E27FC236}">
                    <a16:creationId xmlns:a16="http://schemas.microsoft.com/office/drawing/2014/main" id="{97EA7E89-D986-4869-80C9-CF208E018F12}"/>
                  </a:ext>
                </a:extLst>
              </p:cNvPr>
              <p:cNvSpPr/>
              <p:nvPr/>
            </p:nvSpPr>
            <p:spPr>
              <a:xfrm rot="-1355711">
                <a:off x="8843109" y="5904149"/>
                <a:ext cx="972457" cy="103817"/>
              </a:xfrm>
              <a:custGeom>
                <a:avLst/>
                <a:gdLst>
                  <a:gd name="connsiteX0" fmla="*/ 0 w 972457"/>
                  <a:gd name="connsiteY0" fmla="*/ 0 h 103817"/>
                  <a:gd name="connsiteX1" fmla="*/ 972458 w 972457"/>
                  <a:gd name="connsiteY1" fmla="*/ 0 h 103817"/>
                  <a:gd name="connsiteX2" fmla="*/ 972458 w 972457"/>
                  <a:gd name="connsiteY2" fmla="*/ 103818 h 103817"/>
                  <a:gd name="connsiteX3" fmla="*/ 0 w 972457"/>
                  <a:gd name="connsiteY3" fmla="*/ 103818 h 1038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72457" h="103817">
                    <a:moveTo>
                      <a:pt x="0" y="0"/>
                    </a:moveTo>
                    <a:lnTo>
                      <a:pt x="972458" y="0"/>
                    </a:lnTo>
                    <a:lnTo>
                      <a:pt x="972458" y="103818"/>
                    </a:lnTo>
                    <a:lnTo>
                      <a:pt x="0" y="103818"/>
                    </a:lnTo>
                    <a:close/>
                  </a:path>
                </a:pathLst>
              </a:custGeom>
              <a:solidFill>
                <a:srgbClr val="522D6D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b-NO" sz="662"/>
              </a:p>
            </p:txBody>
          </p:sp>
          <p:sp>
            <p:nvSpPr>
              <p:cNvPr id="175" name="Freeform: Shape 174">
                <a:extLst>
                  <a:ext uri="{FF2B5EF4-FFF2-40B4-BE49-F238E27FC236}">
                    <a16:creationId xmlns:a16="http://schemas.microsoft.com/office/drawing/2014/main" id="{92D2323C-2E05-4E54-88CE-0D2B87CB68F1}"/>
                  </a:ext>
                </a:extLst>
              </p:cNvPr>
              <p:cNvSpPr/>
              <p:nvPr/>
            </p:nvSpPr>
            <p:spPr>
              <a:xfrm rot="-4070019">
                <a:off x="10725241" y="5464283"/>
                <a:ext cx="103823" cy="972510"/>
              </a:xfrm>
              <a:custGeom>
                <a:avLst/>
                <a:gdLst>
                  <a:gd name="connsiteX0" fmla="*/ 0 w 103823"/>
                  <a:gd name="connsiteY0" fmla="*/ 0 h 972510"/>
                  <a:gd name="connsiteX1" fmla="*/ 103823 w 103823"/>
                  <a:gd name="connsiteY1" fmla="*/ 0 h 972510"/>
                  <a:gd name="connsiteX2" fmla="*/ 103823 w 103823"/>
                  <a:gd name="connsiteY2" fmla="*/ 972511 h 972510"/>
                  <a:gd name="connsiteX3" fmla="*/ 0 w 103823"/>
                  <a:gd name="connsiteY3" fmla="*/ 972511 h 9725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3823" h="972510">
                    <a:moveTo>
                      <a:pt x="0" y="0"/>
                    </a:moveTo>
                    <a:lnTo>
                      <a:pt x="103823" y="0"/>
                    </a:lnTo>
                    <a:lnTo>
                      <a:pt x="103823" y="972511"/>
                    </a:lnTo>
                    <a:lnTo>
                      <a:pt x="0" y="972511"/>
                    </a:lnTo>
                    <a:close/>
                  </a:path>
                </a:pathLst>
              </a:custGeom>
              <a:solidFill>
                <a:srgbClr val="522D6D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b-NO" sz="662"/>
              </a:p>
            </p:txBody>
          </p:sp>
          <p:sp>
            <p:nvSpPr>
              <p:cNvPr id="176" name="Freeform: Shape 175">
                <a:extLst>
                  <a:ext uri="{FF2B5EF4-FFF2-40B4-BE49-F238E27FC236}">
                    <a16:creationId xmlns:a16="http://schemas.microsoft.com/office/drawing/2014/main" id="{08CF0336-93CA-4BA5-8771-7564B468E8C6}"/>
                  </a:ext>
                </a:extLst>
              </p:cNvPr>
              <p:cNvSpPr/>
              <p:nvPr/>
            </p:nvSpPr>
            <p:spPr>
              <a:xfrm rot="-4070019">
                <a:off x="9274941" y="4874071"/>
                <a:ext cx="103823" cy="972510"/>
              </a:xfrm>
              <a:custGeom>
                <a:avLst/>
                <a:gdLst>
                  <a:gd name="connsiteX0" fmla="*/ 0 w 103823"/>
                  <a:gd name="connsiteY0" fmla="*/ 0 h 972510"/>
                  <a:gd name="connsiteX1" fmla="*/ 103823 w 103823"/>
                  <a:gd name="connsiteY1" fmla="*/ 0 h 972510"/>
                  <a:gd name="connsiteX2" fmla="*/ 103823 w 103823"/>
                  <a:gd name="connsiteY2" fmla="*/ 972511 h 972510"/>
                  <a:gd name="connsiteX3" fmla="*/ 0 w 103823"/>
                  <a:gd name="connsiteY3" fmla="*/ 972511 h 9725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3823" h="972510">
                    <a:moveTo>
                      <a:pt x="0" y="0"/>
                    </a:moveTo>
                    <a:lnTo>
                      <a:pt x="103823" y="0"/>
                    </a:lnTo>
                    <a:lnTo>
                      <a:pt x="103823" y="972511"/>
                    </a:lnTo>
                    <a:lnTo>
                      <a:pt x="0" y="972511"/>
                    </a:lnTo>
                    <a:close/>
                  </a:path>
                </a:pathLst>
              </a:custGeom>
              <a:solidFill>
                <a:srgbClr val="522D6D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b-NO" sz="662"/>
              </a:p>
            </p:txBody>
          </p:sp>
          <p:sp>
            <p:nvSpPr>
              <p:cNvPr id="177" name="Freeform: Shape 176">
                <a:extLst>
                  <a:ext uri="{FF2B5EF4-FFF2-40B4-BE49-F238E27FC236}">
                    <a16:creationId xmlns:a16="http://schemas.microsoft.com/office/drawing/2014/main" id="{8D961E8F-4B2C-41DA-90AD-B3933B523C18}"/>
                  </a:ext>
                </a:extLst>
              </p:cNvPr>
              <p:cNvSpPr/>
              <p:nvPr/>
            </p:nvSpPr>
            <p:spPr>
              <a:xfrm rot="-4111067">
                <a:off x="9852014" y="4875422"/>
                <a:ext cx="972469" cy="103819"/>
              </a:xfrm>
              <a:custGeom>
                <a:avLst/>
                <a:gdLst>
                  <a:gd name="connsiteX0" fmla="*/ 0 w 972469"/>
                  <a:gd name="connsiteY0" fmla="*/ 0 h 103819"/>
                  <a:gd name="connsiteX1" fmla="*/ 972470 w 972469"/>
                  <a:gd name="connsiteY1" fmla="*/ 0 h 103819"/>
                  <a:gd name="connsiteX2" fmla="*/ 972470 w 972469"/>
                  <a:gd name="connsiteY2" fmla="*/ 103819 h 103819"/>
                  <a:gd name="connsiteX3" fmla="*/ 0 w 972469"/>
                  <a:gd name="connsiteY3" fmla="*/ 103819 h 1038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72469" h="103819">
                    <a:moveTo>
                      <a:pt x="0" y="0"/>
                    </a:moveTo>
                    <a:lnTo>
                      <a:pt x="972470" y="0"/>
                    </a:lnTo>
                    <a:lnTo>
                      <a:pt x="972470" y="103819"/>
                    </a:lnTo>
                    <a:lnTo>
                      <a:pt x="0" y="103819"/>
                    </a:lnTo>
                    <a:close/>
                  </a:path>
                </a:pathLst>
              </a:custGeom>
              <a:solidFill>
                <a:srgbClr val="522D6D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b-NO" sz="662"/>
              </a:p>
            </p:txBody>
          </p:sp>
          <p:sp>
            <p:nvSpPr>
              <p:cNvPr id="178" name="Freeform: Shape 177">
                <a:extLst>
                  <a:ext uri="{FF2B5EF4-FFF2-40B4-BE49-F238E27FC236}">
                    <a16:creationId xmlns:a16="http://schemas.microsoft.com/office/drawing/2014/main" id="{CA5C1406-0C6B-4476-9BD5-2D95938C6039}"/>
                  </a:ext>
                </a:extLst>
              </p:cNvPr>
              <p:cNvSpPr/>
              <p:nvPr/>
            </p:nvSpPr>
            <p:spPr>
              <a:xfrm rot="-4111067">
                <a:off x="9278710" y="6332467"/>
                <a:ext cx="972469" cy="103819"/>
              </a:xfrm>
              <a:custGeom>
                <a:avLst/>
                <a:gdLst>
                  <a:gd name="connsiteX0" fmla="*/ 0 w 972469"/>
                  <a:gd name="connsiteY0" fmla="*/ 0 h 103819"/>
                  <a:gd name="connsiteX1" fmla="*/ 972470 w 972469"/>
                  <a:gd name="connsiteY1" fmla="*/ 0 h 103819"/>
                  <a:gd name="connsiteX2" fmla="*/ 972470 w 972469"/>
                  <a:gd name="connsiteY2" fmla="*/ 103819 h 103819"/>
                  <a:gd name="connsiteX3" fmla="*/ 0 w 972469"/>
                  <a:gd name="connsiteY3" fmla="*/ 103819 h 1038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72469" h="103819">
                    <a:moveTo>
                      <a:pt x="0" y="0"/>
                    </a:moveTo>
                    <a:lnTo>
                      <a:pt x="972470" y="0"/>
                    </a:lnTo>
                    <a:lnTo>
                      <a:pt x="972470" y="103819"/>
                    </a:lnTo>
                    <a:lnTo>
                      <a:pt x="0" y="103819"/>
                    </a:lnTo>
                    <a:close/>
                  </a:path>
                </a:pathLst>
              </a:custGeom>
              <a:solidFill>
                <a:srgbClr val="522D6D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b-NO" sz="662"/>
              </a:p>
            </p:txBody>
          </p:sp>
          <p:sp>
            <p:nvSpPr>
              <p:cNvPr id="179" name="Freeform: Shape 178">
                <a:extLst>
                  <a:ext uri="{FF2B5EF4-FFF2-40B4-BE49-F238E27FC236}">
                    <a16:creationId xmlns:a16="http://schemas.microsoft.com/office/drawing/2014/main" id="{01175FB6-99A2-4367-BDB6-CE8362BCF3DE}"/>
                  </a:ext>
                </a:extLst>
              </p:cNvPr>
              <p:cNvSpPr/>
              <p:nvPr/>
            </p:nvSpPr>
            <p:spPr>
              <a:xfrm rot="-1288933">
                <a:off x="9713632" y="4440006"/>
                <a:ext cx="103819" cy="972469"/>
              </a:xfrm>
              <a:custGeom>
                <a:avLst/>
                <a:gdLst>
                  <a:gd name="connsiteX0" fmla="*/ 0 w 103819"/>
                  <a:gd name="connsiteY0" fmla="*/ 0 h 972469"/>
                  <a:gd name="connsiteX1" fmla="*/ 103819 w 103819"/>
                  <a:gd name="connsiteY1" fmla="*/ 0 h 972469"/>
                  <a:gd name="connsiteX2" fmla="*/ 103819 w 103819"/>
                  <a:gd name="connsiteY2" fmla="*/ 972470 h 972469"/>
                  <a:gd name="connsiteX3" fmla="*/ 0 w 103819"/>
                  <a:gd name="connsiteY3" fmla="*/ 972470 h 9724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3819" h="972469">
                    <a:moveTo>
                      <a:pt x="0" y="0"/>
                    </a:moveTo>
                    <a:lnTo>
                      <a:pt x="103819" y="0"/>
                    </a:lnTo>
                    <a:lnTo>
                      <a:pt x="103819" y="972470"/>
                    </a:lnTo>
                    <a:lnTo>
                      <a:pt x="0" y="972470"/>
                    </a:lnTo>
                    <a:close/>
                  </a:path>
                </a:pathLst>
              </a:custGeom>
              <a:solidFill>
                <a:srgbClr val="522D6D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b-NO" sz="662"/>
              </a:p>
            </p:txBody>
          </p:sp>
          <p:sp>
            <p:nvSpPr>
              <p:cNvPr id="180" name="Freeform: Shape 179">
                <a:extLst>
                  <a:ext uri="{FF2B5EF4-FFF2-40B4-BE49-F238E27FC236}">
                    <a16:creationId xmlns:a16="http://schemas.microsoft.com/office/drawing/2014/main" id="{81595FBF-6B4A-4A53-B88B-25125ABB888A}"/>
                  </a:ext>
                </a:extLst>
              </p:cNvPr>
              <p:cNvSpPr/>
              <p:nvPr/>
            </p:nvSpPr>
            <p:spPr>
              <a:xfrm rot="-1288933">
                <a:off x="10287120" y="5897247"/>
                <a:ext cx="103819" cy="972469"/>
              </a:xfrm>
              <a:custGeom>
                <a:avLst/>
                <a:gdLst>
                  <a:gd name="connsiteX0" fmla="*/ 0 w 103819"/>
                  <a:gd name="connsiteY0" fmla="*/ 0 h 972469"/>
                  <a:gd name="connsiteX1" fmla="*/ 103819 w 103819"/>
                  <a:gd name="connsiteY1" fmla="*/ 0 h 972469"/>
                  <a:gd name="connsiteX2" fmla="*/ 103819 w 103819"/>
                  <a:gd name="connsiteY2" fmla="*/ 972470 h 972469"/>
                  <a:gd name="connsiteX3" fmla="*/ 0 w 103819"/>
                  <a:gd name="connsiteY3" fmla="*/ 972470 h 9724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3819" h="972469">
                    <a:moveTo>
                      <a:pt x="0" y="0"/>
                    </a:moveTo>
                    <a:lnTo>
                      <a:pt x="103819" y="0"/>
                    </a:lnTo>
                    <a:lnTo>
                      <a:pt x="103819" y="972470"/>
                    </a:lnTo>
                    <a:lnTo>
                      <a:pt x="0" y="972470"/>
                    </a:lnTo>
                    <a:close/>
                  </a:path>
                </a:pathLst>
              </a:custGeom>
              <a:solidFill>
                <a:srgbClr val="522D6D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b-NO" sz="662"/>
              </a:p>
            </p:txBody>
          </p:sp>
          <p:sp>
            <p:nvSpPr>
              <p:cNvPr id="181" name="Freeform: Shape 180">
                <a:extLst>
                  <a:ext uri="{FF2B5EF4-FFF2-40B4-BE49-F238E27FC236}">
                    <a16:creationId xmlns:a16="http://schemas.microsoft.com/office/drawing/2014/main" id="{E83EB376-B346-4FAB-A1B4-B4EFFE979616}"/>
                  </a:ext>
                </a:extLst>
              </p:cNvPr>
              <p:cNvSpPr/>
              <p:nvPr/>
            </p:nvSpPr>
            <p:spPr>
              <a:xfrm rot="-2700000">
                <a:off x="9446299" y="4615710"/>
                <a:ext cx="103821" cy="972493"/>
              </a:xfrm>
              <a:custGeom>
                <a:avLst/>
                <a:gdLst>
                  <a:gd name="connsiteX0" fmla="*/ 0 w 103821"/>
                  <a:gd name="connsiteY0" fmla="*/ 0 h 972493"/>
                  <a:gd name="connsiteX1" fmla="*/ 103821 w 103821"/>
                  <a:gd name="connsiteY1" fmla="*/ 0 h 972493"/>
                  <a:gd name="connsiteX2" fmla="*/ 103821 w 103821"/>
                  <a:gd name="connsiteY2" fmla="*/ 972493 h 972493"/>
                  <a:gd name="connsiteX3" fmla="*/ 0 w 103821"/>
                  <a:gd name="connsiteY3" fmla="*/ 972493 h 972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3821" h="972493">
                    <a:moveTo>
                      <a:pt x="0" y="0"/>
                    </a:moveTo>
                    <a:lnTo>
                      <a:pt x="103821" y="0"/>
                    </a:lnTo>
                    <a:lnTo>
                      <a:pt x="103821" y="972493"/>
                    </a:lnTo>
                    <a:lnTo>
                      <a:pt x="0" y="972493"/>
                    </a:lnTo>
                    <a:close/>
                  </a:path>
                </a:pathLst>
              </a:custGeom>
              <a:solidFill>
                <a:srgbClr val="522D6D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b-NO" sz="662"/>
              </a:p>
            </p:txBody>
          </p:sp>
        </p:grpSp>
        <p:grpSp>
          <p:nvGrpSpPr>
            <p:cNvPr id="156" name="Graphic 23">
              <a:extLst>
                <a:ext uri="{FF2B5EF4-FFF2-40B4-BE49-F238E27FC236}">
                  <a16:creationId xmlns:a16="http://schemas.microsoft.com/office/drawing/2014/main" id="{B13089FD-3581-4881-99D4-BBBC140295CB}"/>
                </a:ext>
              </a:extLst>
            </p:cNvPr>
            <p:cNvGrpSpPr/>
            <p:nvPr/>
          </p:nvGrpSpPr>
          <p:grpSpPr>
            <a:xfrm>
              <a:off x="8783320" y="4385945"/>
              <a:ext cx="2537460" cy="2538412"/>
              <a:chOff x="8783320" y="4385945"/>
              <a:chExt cx="2537460" cy="2538412"/>
            </a:xfrm>
            <a:solidFill>
              <a:srgbClr val="522D6D"/>
            </a:solidFill>
          </p:grpSpPr>
          <p:sp>
            <p:nvSpPr>
              <p:cNvPr id="157" name="Freeform: Shape 156">
                <a:extLst>
                  <a:ext uri="{FF2B5EF4-FFF2-40B4-BE49-F238E27FC236}">
                    <a16:creationId xmlns:a16="http://schemas.microsoft.com/office/drawing/2014/main" id="{32A4B700-FAD8-4AA5-B981-577B3900312A}"/>
                  </a:ext>
                </a:extLst>
              </p:cNvPr>
              <p:cNvSpPr/>
              <p:nvPr/>
            </p:nvSpPr>
            <p:spPr>
              <a:xfrm>
                <a:off x="10000615" y="4385945"/>
                <a:ext cx="103822" cy="972502"/>
              </a:xfrm>
              <a:custGeom>
                <a:avLst/>
                <a:gdLst>
                  <a:gd name="connsiteX0" fmla="*/ 0 w 103822"/>
                  <a:gd name="connsiteY0" fmla="*/ 0 h 972502"/>
                  <a:gd name="connsiteX1" fmla="*/ 103823 w 103822"/>
                  <a:gd name="connsiteY1" fmla="*/ 0 h 972502"/>
                  <a:gd name="connsiteX2" fmla="*/ 103823 w 103822"/>
                  <a:gd name="connsiteY2" fmla="*/ 972503 h 972502"/>
                  <a:gd name="connsiteX3" fmla="*/ 0 w 103822"/>
                  <a:gd name="connsiteY3" fmla="*/ 972503 h 9725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3822" h="972502">
                    <a:moveTo>
                      <a:pt x="0" y="0"/>
                    </a:moveTo>
                    <a:lnTo>
                      <a:pt x="103823" y="0"/>
                    </a:lnTo>
                    <a:lnTo>
                      <a:pt x="103823" y="972503"/>
                    </a:lnTo>
                    <a:lnTo>
                      <a:pt x="0" y="972503"/>
                    </a:lnTo>
                    <a:close/>
                  </a:path>
                </a:pathLst>
              </a:custGeom>
              <a:solidFill>
                <a:srgbClr val="522D6D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b-NO" sz="662"/>
              </a:p>
            </p:txBody>
          </p:sp>
          <p:sp>
            <p:nvSpPr>
              <p:cNvPr id="158" name="Freeform: Shape 157">
                <a:extLst>
                  <a:ext uri="{FF2B5EF4-FFF2-40B4-BE49-F238E27FC236}">
                    <a16:creationId xmlns:a16="http://schemas.microsoft.com/office/drawing/2014/main" id="{DD682730-8C52-41DB-83C2-3E1578060E27}"/>
                  </a:ext>
                </a:extLst>
              </p:cNvPr>
              <p:cNvSpPr/>
              <p:nvPr/>
            </p:nvSpPr>
            <p:spPr>
              <a:xfrm>
                <a:off x="10000615" y="5951855"/>
                <a:ext cx="103822" cy="972502"/>
              </a:xfrm>
              <a:custGeom>
                <a:avLst/>
                <a:gdLst>
                  <a:gd name="connsiteX0" fmla="*/ 0 w 103822"/>
                  <a:gd name="connsiteY0" fmla="*/ 0 h 972502"/>
                  <a:gd name="connsiteX1" fmla="*/ 103823 w 103822"/>
                  <a:gd name="connsiteY1" fmla="*/ 0 h 972502"/>
                  <a:gd name="connsiteX2" fmla="*/ 103823 w 103822"/>
                  <a:gd name="connsiteY2" fmla="*/ 972502 h 972502"/>
                  <a:gd name="connsiteX3" fmla="*/ 0 w 103822"/>
                  <a:gd name="connsiteY3" fmla="*/ 972502 h 9725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3822" h="972502">
                    <a:moveTo>
                      <a:pt x="0" y="0"/>
                    </a:moveTo>
                    <a:lnTo>
                      <a:pt x="103823" y="0"/>
                    </a:lnTo>
                    <a:lnTo>
                      <a:pt x="103823" y="972502"/>
                    </a:lnTo>
                    <a:lnTo>
                      <a:pt x="0" y="972502"/>
                    </a:lnTo>
                    <a:close/>
                  </a:path>
                </a:pathLst>
              </a:custGeom>
              <a:solidFill>
                <a:srgbClr val="522D6D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b-NO" sz="662"/>
              </a:p>
            </p:txBody>
          </p:sp>
          <p:sp>
            <p:nvSpPr>
              <p:cNvPr id="159" name="Freeform: Shape 158">
                <a:extLst>
                  <a:ext uri="{FF2B5EF4-FFF2-40B4-BE49-F238E27FC236}">
                    <a16:creationId xmlns:a16="http://schemas.microsoft.com/office/drawing/2014/main" id="{1573BEB1-EBBA-4354-94C4-E0B156C44181}"/>
                  </a:ext>
                </a:extLst>
              </p:cNvPr>
              <p:cNvSpPr/>
              <p:nvPr/>
            </p:nvSpPr>
            <p:spPr>
              <a:xfrm rot="-2700000">
                <a:off x="10119558" y="5049677"/>
                <a:ext cx="972493" cy="103821"/>
              </a:xfrm>
              <a:custGeom>
                <a:avLst/>
                <a:gdLst>
                  <a:gd name="connsiteX0" fmla="*/ 0 w 972493"/>
                  <a:gd name="connsiteY0" fmla="*/ 0 h 103821"/>
                  <a:gd name="connsiteX1" fmla="*/ 972493 w 972493"/>
                  <a:gd name="connsiteY1" fmla="*/ 0 h 103821"/>
                  <a:gd name="connsiteX2" fmla="*/ 972493 w 972493"/>
                  <a:gd name="connsiteY2" fmla="*/ 103821 h 103821"/>
                  <a:gd name="connsiteX3" fmla="*/ 0 w 972493"/>
                  <a:gd name="connsiteY3" fmla="*/ 103821 h 1038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72493" h="103821">
                    <a:moveTo>
                      <a:pt x="0" y="0"/>
                    </a:moveTo>
                    <a:lnTo>
                      <a:pt x="972493" y="0"/>
                    </a:lnTo>
                    <a:lnTo>
                      <a:pt x="972493" y="103821"/>
                    </a:lnTo>
                    <a:lnTo>
                      <a:pt x="0" y="103821"/>
                    </a:lnTo>
                    <a:close/>
                  </a:path>
                </a:pathLst>
              </a:custGeom>
              <a:solidFill>
                <a:srgbClr val="522D6D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b-NO" sz="662"/>
              </a:p>
            </p:txBody>
          </p:sp>
          <p:sp>
            <p:nvSpPr>
              <p:cNvPr id="160" name="Freeform: Shape 159">
                <a:extLst>
                  <a:ext uri="{FF2B5EF4-FFF2-40B4-BE49-F238E27FC236}">
                    <a16:creationId xmlns:a16="http://schemas.microsoft.com/office/drawing/2014/main" id="{A2EAA6BB-EC18-4D7E-9753-609F6CC242BE}"/>
                  </a:ext>
                </a:extLst>
              </p:cNvPr>
              <p:cNvSpPr/>
              <p:nvPr/>
            </p:nvSpPr>
            <p:spPr>
              <a:xfrm rot="-2700000">
                <a:off x="9011665" y="6156966"/>
                <a:ext cx="972493" cy="103821"/>
              </a:xfrm>
              <a:custGeom>
                <a:avLst/>
                <a:gdLst>
                  <a:gd name="connsiteX0" fmla="*/ 0 w 972493"/>
                  <a:gd name="connsiteY0" fmla="*/ 0 h 103821"/>
                  <a:gd name="connsiteX1" fmla="*/ 972493 w 972493"/>
                  <a:gd name="connsiteY1" fmla="*/ 0 h 103821"/>
                  <a:gd name="connsiteX2" fmla="*/ 972493 w 972493"/>
                  <a:gd name="connsiteY2" fmla="*/ 103822 h 103821"/>
                  <a:gd name="connsiteX3" fmla="*/ 0 w 972493"/>
                  <a:gd name="connsiteY3" fmla="*/ 103822 h 1038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72493" h="103821">
                    <a:moveTo>
                      <a:pt x="0" y="0"/>
                    </a:moveTo>
                    <a:lnTo>
                      <a:pt x="972493" y="0"/>
                    </a:lnTo>
                    <a:lnTo>
                      <a:pt x="972493" y="103822"/>
                    </a:lnTo>
                    <a:lnTo>
                      <a:pt x="0" y="103822"/>
                    </a:lnTo>
                    <a:close/>
                  </a:path>
                </a:pathLst>
              </a:custGeom>
              <a:solidFill>
                <a:srgbClr val="522D6D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b-NO" sz="662"/>
              </a:p>
            </p:txBody>
          </p:sp>
          <p:sp>
            <p:nvSpPr>
              <p:cNvPr id="161" name="Freeform: Shape 160">
                <a:extLst>
                  <a:ext uri="{FF2B5EF4-FFF2-40B4-BE49-F238E27FC236}">
                    <a16:creationId xmlns:a16="http://schemas.microsoft.com/office/drawing/2014/main" id="{9FD3FC13-5500-47D7-ADD6-63056548503A}"/>
                  </a:ext>
                </a:extLst>
              </p:cNvPr>
              <p:cNvSpPr/>
              <p:nvPr/>
            </p:nvSpPr>
            <p:spPr>
              <a:xfrm rot="-1355711">
                <a:off x="10287944" y="5302355"/>
                <a:ext cx="972457" cy="103817"/>
              </a:xfrm>
              <a:custGeom>
                <a:avLst/>
                <a:gdLst>
                  <a:gd name="connsiteX0" fmla="*/ 0 w 972457"/>
                  <a:gd name="connsiteY0" fmla="*/ 0 h 103817"/>
                  <a:gd name="connsiteX1" fmla="*/ 972457 w 972457"/>
                  <a:gd name="connsiteY1" fmla="*/ 0 h 103817"/>
                  <a:gd name="connsiteX2" fmla="*/ 972457 w 972457"/>
                  <a:gd name="connsiteY2" fmla="*/ 103818 h 103817"/>
                  <a:gd name="connsiteX3" fmla="*/ 0 w 972457"/>
                  <a:gd name="connsiteY3" fmla="*/ 103818 h 1038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72457" h="103817">
                    <a:moveTo>
                      <a:pt x="0" y="0"/>
                    </a:moveTo>
                    <a:lnTo>
                      <a:pt x="972457" y="0"/>
                    </a:lnTo>
                    <a:lnTo>
                      <a:pt x="972457" y="103818"/>
                    </a:lnTo>
                    <a:lnTo>
                      <a:pt x="0" y="103818"/>
                    </a:lnTo>
                    <a:close/>
                  </a:path>
                </a:pathLst>
              </a:custGeom>
              <a:solidFill>
                <a:srgbClr val="522D6D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b-NO" sz="662"/>
              </a:p>
            </p:txBody>
          </p:sp>
          <p:sp>
            <p:nvSpPr>
              <p:cNvPr id="162" name="Freeform: Shape 161">
                <a:extLst>
                  <a:ext uri="{FF2B5EF4-FFF2-40B4-BE49-F238E27FC236}">
                    <a16:creationId xmlns:a16="http://schemas.microsoft.com/office/drawing/2014/main" id="{841E5065-7AF0-4400-AC12-485BA4F0E77F}"/>
                  </a:ext>
                </a:extLst>
              </p:cNvPr>
              <p:cNvSpPr/>
              <p:nvPr/>
            </p:nvSpPr>
            <p:spPr>
              <a:xfrm rot="-1355711">
                <a:off x="8843109" y="5904149"/>
                <a:ext cx="972457" cy="103817"/>
              </a:xfrm>
              <a:custGeom>
                <a:avLst/>
                <a:gdLst>
                  <a:gd name="connsiteX0" fmla="*/ 0 w 972457"/>
                  <a:gd name="connsiteY0" fmla="*/ 0 h 103817"/>
                  <a:gd name="connsiteX1" fmla="*/ 972458 w 972457"/>
                  <a:gd name="connsiteY1" fmla="*/ 0 h 103817"/>
                  <a:gd name="connsiteX2" fmla="*/ 972458 w 972457"/>
                  <a:gd name="connsiteY2" fmla="*/ 103818 h 103817"/>
                  <a:gd name="connsiteX3" fmla="*/ 0 w 972457"/>
                  <a:gd name="connsiteY3" fmla="*/ 103818 h 1038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72457" h="103817">
                    <a:moveTo>
                      <a:pt x="0" y="0"/>
                    </a:moveTo>
                    <a:lnTo>
                      <a:pt x="972458" y="0"/>
                    </a:lnTo>
                    <a:lnTo>
                      <a:pt x="972458" y="103818"/>
                    </a:lnTo>
                    <a:lnTo>
                      <a:pt x="0" y="103818"/>
                    </a:lnTo>
                    <a:close/>
                  </a:path>
                </a:pathLst>
              </a:custGeom>
              <a:solidFill>
                <a:srgbClr val="522D6D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b-NO" sz="662"/>
              </a:p>
            </p:txBody>
          </p:sp>
          <p:sp>
            <p:nvSpPr>
              <p:cNvPr id="163" name="Freeform: Shape 162">
                <a:extLst>
                  <a:ext uri="{FF2B5EF4-FFF2-40B4-BE49-F238E27FC236}">
                    <a16:creationId xmlns:a16="http://schemas.microsoft.com/office/drawing/2014/main" id="{E84A0ACA-7740-4712-BD93-514D33713152}"/>
                  </a:ext>
                </a:extLst>
              </p:cNvPr>
              <p:cNvSpPr/>
              <p:nvPr/>
            </p:nvSpPr>
            <p:spPr>
              <a:xfrm rot="-4070019">
                <a:off x="10725241" y="5464283"/>
                <a:ext cx="103823" cy="972510"/>
              </a:xfrm>
              <a:custGeom>
                <a:avLst/>
                <a:gdLst>
                  <a:gd name="connsiteX0" fmla="*/ 0 w 103823"/>
                  <a:gd name="connsiteY0" fmla="*/ 0 h 972510"/>
                  <a:gd name="connsiteX1" fmla="*/ 103823 w 103823"/>
                  <a:gd name="connsiteY1" fmla="*/ 0 h 972510"/>
                  <a:gd name="connsiteX2" fmla="*/ 103823 w 103823"/>
                  <a:gd name="connsiteY2" fmla="*/ 972511 h 972510"/>
                  <a:gd name="connsiteX3" fmla="*/ 0 w 103823"/>
                  <a:gd name="connsiteY3" fmla="*/ 972511 h 9725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3823" h="972510">
                    <a:moveTo>
                      <a:pt x="0" y="0"/>
                    </a:moveTo>
                    <a:lnTo>
                      <a:pt x="103823" y="0"/>
                    </a:lnTo>
                    <a:lnTo>
                      <a:pt x="103823" y="972511"/>
                    </a:lnTo>
                    <a:lnTo>
                      <a:pt x="0" y="972511"/>
                    </a:lnTo>
                    <a:close/>
                  </a:path>
                </a:pathLst>
              </a:custGeom>
              <a:solidFill>
                <a:srgbClr val="522D6D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b-NO" sz="662"/>
              </a:p>
            </p:txBody>
          </p:sp>
          <p:sp>
            <p:nvSpPr>
              <p:cNvPr id="164" name="Freeform: Shape 163">
                <a:extLst>
                  <a:ext uri="{FF2B5EF4-FFF2-40B4-BE49-F238E27FC236}">
                    <a16:creationId xmlns:a16="http://schemas.microsoft.com/office/drawing/2014/main" id="{4A40087F-47DF-4F7A-A478-F9DA106D0202}"/>
                  </a:ext>
                </a:extLst>
              </p:cNvPr>
              <p:cNvSpPr/>
              <p:nvPr/>
            </p:nvSpPr>
            <p:spPr>
              <a:xfrm rot="-4070019">
                <a:off x="9274941" y="4874071"/>
                <a:ext cx="103823" cy="972510"/>
              </a:xfrm>
              <a:custGeom>
                <a:avLst/>
                <a:gdLst>
                  <a:gd name="connsiteX0" fmla="*/ 0 w 103823"/>
                  <a:gd name="connsiteY0" fmla="*/ 0 h 972510"/>
                  <a:gd name="connsiteX1" fmla="*/ 103823 w 103823"/>
                  <a:gd name="connsiteY1" fmla="*/ 0 h 972510"/>
                  <a:gd name="connsiteX2" fmla="*/ 103823 w 103823"/>
                  <a:gd name="connsiteY2" fmla="*/ 972511 h 972510"/>
                  <a:gd name="connsiteX3" fmla="*/ 0 w 103823"/>
                  <a:gd name="connsiteY3" fmla="*/ 972511 h 9725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3823" h="972510">
                    <a:moveTo>
                      <a:pt x="0" y="0"/>
                    </a:moveTo>
                    <a:lnTo>
                      <a:pt x="103823" y="0"/>
                    </a:lnTo>
                    <a:lnTo>
                      <a:pt x="103823" y="972511"/>
                    </a:lnTo>
                    <a:lnTo>
                      <a:pt x="0" y="972511"/>
                    </a:lnTo>
                    <a:close/>
                  </a:path>
                </a:pathLst>
              </a:custGeom>
              <a:solidFill>
                <a:srgbClr val="522D6D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b-NO" sz="662"/>
              </a:p>
            </p:txBody>
          </p:sp>
          <p:sp>
            <p:nvSpPr>
              <p:cNvPr id="165" name="Freeform: Shape 164">
                <a:extLst>
                  <a:ext uri="{FF2B5EF4-FFF2-40B4-BE49-F238E27FC236}">
                    <a16:creationId xmlns:a16="http://schemas.microsoft.com/office/drawing/2014/main" id="{5A48BCA0-FDC5-450E-9C42-4631908A277E}"/>
                  </a:ext>
                </a:extLst>
              </p:cNvPr>
              <p:cNvSpPr/>
              <p:nvPr/>
            </p:nvSpPr>
            <p:spPr>
              <a:xfrm rot="-4111067">
                <a:off x="9852014" y="4875422"/>
                <a:ext cx="972469" cy="103819"/>
              </a:xfrm>
              <a:custGeom>
                <a:avLst/>
                <a:gdLst>
                  <a:gd name="connsiteX0" fmla="*/ 0 w 972469"/>
                  <a:gd name="connsiteY0" fmla="*/ 0 h 103819"/>
                  <a:gd name="connsiteX1" fmla="*/ 972470 w 972469"/>
                  <a:gd name="connsiteY1" fmla="*/ 0 h 103819"/>
                  <a:gd name="connsiteX2" fmla="*/ 972470 w 972469"/>
                  <a:gd name="connsiteY2" fmla="*/ 103819 h 103819"/>
                  <a:gd name="connsiteX3" fmla="*/ 0 w 972469"/>
                  <a:gd name="connsiteY3" fmla="*/ 103819 h 1038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72469" h="103819">
                    <a:moveTo>
                      <a:pt x="0" y="0"/>
                    </a:moveTo>
                    <a:lnTo>
                      <a:pt x="972470" y="0"/>
                    </a:lnTo>
                    <a:lnTo>
                      <a:pt x="972470" y="103819"/>
                    </a:lnTo>
                    <a:lnTo>
                      <a:pt x="0" y="103819"/>
                    </a:lnTo>
                    <a:close/>
                  </a:path>
                </a:pathLst>
              </a:custGeom>
              <a:solidFill>
                <a:srgbClr val="522D6D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b-NO" sz="662"/>
              </a:p>
            </p:txBody>
          </p:sp>
          <p:sp>
            <p:nvSpPr>
              <p:cNvPr id="166" name="Freeform: Shape 165">
                <a:extLst>
                  <a:ext uri="{FF2B5EF4-FFF2-40B4-BE49-F238E27FC236}">
                    <a16:creationId xmlns:a16="http://schemas.microsoft.com/office/drawing/2014/main" id="{B9D306F5-2D8A-4691-A55E-8E86BAFEA233}"/>
                  </a:ext>
                </a:extLst>
              </p:cNvPr>
              <p:cNvSpPr/>
              <p:nvPr/>
            </p:nvSpPr>
            <p:spPr>
              <a:xfrm rot="-4111067">
                <a:off x="9278710" y="6332467"/>
                <a:ext cx="972469" cy="103819"/>
              </a:xfrm>
              <a:custGeom>
                <a:avLst/>
                <a:gdLst>
                  <a:gd name="connsiteX0" fmla="*/ 0 w 972469"/>
                  <a:gd name="connsiteY0" fmla="*/ 0 h 103819"/>
                  <a:gd name="connsiteX1" fmla="*/ 972470 w 972469"/>
                  <a:gd name="connsiteY1" fmla="*/ 0 h 103819"/>
                  <a:gd name="connsiteX2" fmla="*/ 972470 w 972469"/>
                  <a:gd name="connsiteY2" fmla="*/ 103819 h 103819"/>
                  <a:gd name="connsiteX3" fmla="*/ 0 w 972469"/>
                  <a:gd name="connsiteY3" fmla="*/ 103819 h 1038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72469" h="103819">
                    <a:moveTo>
                      <a:pt x="0" y="0"/>
                    </a:moveTo>
                    <a:lnTo>
                      <a:pt x="972470" y="0"/>
                    </a:lnTo>
                    <a:lnTo>
                      <a:pt x="972470" y="103819"/>
                    </a:lnTo>
                    <a:lnTo>
                      <a:pt x="0" y="103819"/>
                    </a:lnTo>
                    <a:close/>
                  </a:path>
                </a:pathLst>
              </a:custGeom>
              <a:solidFill>
                <a:srgbClr val="522D6D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b-NO" sz="662"/>
              </a:p>
            </p:txBody>
          </p:sp>
          <p:sp>
            <p:nvSpPr>
              <p:cNvPr id="167" name="Freeform: Shape 166">
                <a:extLst>
                  <a:ext uri="{FF2B5EF4-FFF2-40B4-BE49-F238E27FC236}">
                    <a16:creationId xmlns:a16="http://schemas.microsoft.com/office/drawing/2014/main" id="{4F00B43D-D449-49DA-8F20-3429843C247B}"/>
                  </a:ext>
                </a:extLst>
              </p:cNvPr>
              <p:cNvSpPr/>
              <p:nvPr/>
            </p:nvSpPr>
            <p:spPr>
              <a:xfrm rot="-1288933">
                <a:off x="9713632" y="4440006"/>
                <a:ext cx="103819" cy="972469"/>
              </a:xfrm>
              <a:custGeom>
                <a:avLst/>
                <a:gdLst>
                  <a:gd name="connsiteX0" fmla="*/ 0 w 103819"/>
                  <a:gd name="connsiteY0" fmla="*/ 0 h 972469"/>
                  <a:gd name="connsiteX1" fmla="*/ 103819 w 103819"/>
                  <a:gd name="connsiteY1" fmla="*/ 0 h 972469"/>
                  <a:gd name="connsiteX2" fmla="*/ 103819 w 103819"/>
                  <a:gd name="connsiteY2" fmla="*/ 972470 h 972469"/>
                  <a:gd name="connsiteX3" fmla="*/ 0 w 103819"/>
                  <a:gd name="connsiteY3" fmla="*/ 972470 h 9724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3819" h="972469">
                    <a:moveTo>
                      <a:pt x="0" y="0"/>
                    </a:moveTo>
                    <a:lnTo>
                      <a:pt x="103819" y="0"/>
                    </a:lnTo>
                    <a:lnTo>
                      <a:pt x="103819" y="972470"/>
                    </a:lnTo>
                    <a:lnTo>
                      <a:pt x="0" y="972470"/>
                    </a:lnTo>
                    <a:close/>
                  </a:path>
                </a:pathLst>
              </a:custGeom>
              <a:solidFill>
                <a:srgbClr val="522D6D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b-NO" sz="662"/>
              </a:p>
            </p:txBody>
          </p:sp>
          <p:sp>
            <p:nvSpPr>
              <p:cNvPr id="168" name="Freeform: Shape 167">
                <a:extLst>
                  <a:ext uri="{FF2B5EF4-FFF2-40B4-BE49-F238E27FC236}">
                    <a16:creationId xmlns:a16="http://schemas.microsoft.com/office/drawing/2014/main" id="{36DE058D-3A00-4F29-B7D4-D1EBAC38866B}"/>
                  </a:ext>
                </a:extLst>
              </p:cNvPr>
              <p:cNvSpPr/>
              <p:nvPr/>
            </p:nvSpPr>
            <p:spPr>
              <a:xfrm rot="-1288933">
                <a:off x="10287120" y="5897247"/>
                <a:ext cx="103819" cy="972469"/>
              </a:xfrm>
              <a:custGeom>
                <a:avLst/>
                <a:gdLst>
                  <a:gd name="connsiteX0" fmla="*/ 0 w 103819"/>
                  <a:gd name="connsiteY0" fmla="*/ 0 h 972469"/>
                  <a:gd name="connsiteX1" fmla="*/ 103819 w 103819"/>
                  <a:gd name="connsiteY1" fmla="*/ 0 h 972469"/>
                  <a:gd name="connsiteX2" fmla="*/ 103819 w 103819"/>
                  <a:gd name="connsiteY2" fmla="*/ 972470 h 972469"/>
                  <a:gd name="connsiteX3" fmla="*/ 0 w 103819"/>
                  <a:gd name="connsiteY3" fmla="*/ 972470 h 9724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3819" h="972469">
                    <a:moveTo>
                      <a:pt x="0" y="0"/>
                    </a:moveTo>
                    <a:lnTo>
                      <a:pt x="103819" y="0"/>
                    </a:lnTo>
                    <a:lnTo>
                      <a:pt x="103819" y="972470"/>
                    </a:lnTo>
                    <a:lnTo>
                      <a:pt x="0" y="972470"/>
                    </a:lnTo>
                    <a:close/>
                  </a:path>
                </a:pathLst>
              </a:custGeom>
              <a:solidFill>
                <a:srgbClr val="522D6D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b-NO" sz="662"/>
              </a:p>
            </p:txBody>
          </p:sp>
          <p:sp>
            <p:nvSpPr>
              <p:cNvPr id="169" name="Freeform: Shape 168">
                <a:extLst>
                  <a:ext uri="{FF2B5EF4-FFF2-40B4-BE49-F238E27FC236}">
                    <a16:creationId xmlns:a16="http://schemas.microsoft.com/office/drawing/2014/main" id="{891EEF57-99E7-4898-B240-EC561861F8A3}"/>
                  </a:ext>
                </a:extLst>
              </p:cNvPr>
              <p:cNvSpPr/>
              <p:nvPr/>
            </p:nvSpPr>
            <p:spPr>
              <a:xfrm>
                <a:off x="10348277" y="5603240"/>
                <a:ext cx="972502" cy="103822"/>
              </a:xfrm>
              <a:custGeom>
                <a:avLst/>
                <a:gdLst>
                  <a:gd name="connsiteX0" fmla="*/ 0 w 972502"/>
                  <a:gd name="connsiteY0" fmla="*/ 0 h 103822"/>
                  <a:gd name="connsiteX1" fmla="*/ 972503 w 972502"/>
                  <a:gd name="connsiteY1" fmla="*/ 0 h 103822"/>
                  <a:gd name="connsiteX2" fmla="*/ 972503 w 972502"/>
                  <a:gd name="connsiteY2" fmla="*/ 103823 h 103822"/>
                  <a:gd name="connsiteX3" fmla="*/ 0 w 972502"/>
                  <a:gd name="connsiteY3" fmla="*/ 103823 h 1038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72502" h="103822">
                    <a:moveTo>
                      <a:pt x="0" y="0"/>
                    </a:moveTo>
                    <a:lnTo>
                      <a:pt x="972503" y="0"/>
                    </a:lnTo>
                    <a:lnTo>
                      <a:pt x="972503" y="103823"/>
                    </a:lnTo>
                    <a:lnTo>
                      <a:pt x="0" y="103823"/>
                    </a:lnTo>
                    <a:close/>
                  </a:path>
                </a:pathLst>
              </a:custGeom>
              <a:solidFill>
                <a:srgbClr val="522D6D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b-NO" sz="662"/>
              </a:p>
            </p:txBody>
          </p:sp>
          <p:sp>
            <p:nvSpPr>
              <p:cNvPr id="170" name="Freeform: Shape 169">
                <a:extLst>
                  <a:ext uri="{FF2B5EF4-FFF2-40B4-BE49-F238E27FC236}">
                    <a16:creationId xmlns:a16="http://schemas.microsoft.com/office/drawing/2014/main" id="{643F6235-02CD-490D-87BD-07546C1EEB93}"/>
                  </a:ext>
                </a:extLst>
              </p:cNvPr>
              <p:cNvSpPr/>
              <p:nvPr/>
            </p:nvSpPr>
            <p:spPr>
              <a:xfrm>
                <a:off x="8783320" y="5603240"/>
                <a:ext cx="972502" cy="103822"/>
              </a:xfrm>
              <a:custGeom>
                <a:avLst/>
                <a:gdLst>
                  <a:gd name="connsiteX0" fmla="*/ 0 w 972502"/>
                  <a:gd name="connsiteY0" fmla="*/ 0 h 103822"/>
                  <a:gd name="connsiteX1" fmla="*/ 972502 w 972502"/>
                  <a:gd name="connsiteY1" fmla="*/ 0 h 103822"/>
                  <a:gd name="connsiteX2" fmla="*/ 972502 w 972502"/>
                  <a:gd name="connsiteY2" fmla="*/ 103823 h 103822"/>
                  <a:gd name="connsiteX3" fmla="*/ 0 w 972502"/>
                  <a:gd name="connsiteY3" fmla="*/ 103823 h 1038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72502" h="103822">
                    <a:moveTo>
                      <a:pt x="0" y="0"/>
                    </a:moveTo>
                    <a:lnTo>
                      <a:pt x="972502" y="0"/>
                    </a:lnTo>
                    <a:lnTo>
                      <a:pt x="972502" y="103823"/>
                    </a:lnTo>
                    <a:lnTo>
                      <a:pt x="0" y="103823"/>
                    </a:lnTo>
                    <a:close/>
                  </a:path>
                </a:pathLst>
              </a:custGeom>
              <a:solidFill>
                <a:srgbClr val="522D6D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b-NO" sz="662"/>
              </a:p>
            </p:txBody>
          </p:sp>
          <p:sp>
            <p:nvSpPr>
              <p:cNvPr id="171" name="Freeform: Shape 170">
                <a:extLst>
                  <a:ext uri="{FF2B5EF4-FFF2-40B4-BE49-F238E27FC236}">
                    <a16:creationId xmlns:a16="http://schemas.microsoft.com/office/drawing/2014/main" id="{1F4FE9C5-32D8-48DE-8855-DBF8B2F95F0F}"/>
                  </a:ext>
                </a:extLst>
              </p:cNvPr>
              <p:cNvSpPr/>
              <p:nvPr/>
            </p:nvSpPr>
            <p:spPr>
              <a:xfrm rot="-2700000">
                <a:off x="10553591" y="5722251"/>
                <a:ext cx="103821" cy="972493"/>
              </a:xfrm>
              <a:custGeom>
                <a:avLst/>
                <a:gdLst>
                  <a:gd name="connsiteX0" fmla="*/ 0 w 103821"/>
                  <a:gd name="connsiteY0" fmla="*/ 0 h 972493"/>
                  <a:gd name="connsiteX1" fmla="*/ 103822 w 103821"/>
                  <a:gd name="connsiteY1" fmla="*/ 0 h 972493"/>
                  <a:gd name="connsiteX2" fmla="*/ 103822 w 103821"/>
                  <a:gd name="connsiteY2" fmla="*/ 972493 h 972493"/>
                  <a:gd name="connsiteX3" fmla="*/ 0 w 103821"/>
                  <a:gd name="connsiteY3" fmla="*/ 972493 h 972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3821" h="972493">
                    <a:moveTo>
                      <a:pt x="0" y="0"/>
                    </a:moveTo>
                    <a:lnTo>
                      <a:pt x="103822" y="0"/>
                    </a:lnTo>
                    <a:lnTo>
                      <a:pt x="103822" y="972493"/>
                    </a:lnTo>
                    <a:lnTo>
                      <a:pt x="0" y="972493"/>
                    </a:lnTo>
                    <a:close/>
                  </a:path>
                </a:pathLst>
              </a:custGeom>
              <a:solidFill>
                <a:srgbClr val="522D6D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b-NO" sz="662"/>
              </a:p>
            </p:txBody>
          </p:sp>
          <p:sp>
            <p:nvSpPr>
              <p:cNvPr id="172" name="Freeform: Shape 171">
                <a:extLst>
                  <a:ext uri="{FF2B5EF4-FFF2-40B4-BE49-F238E27FC236}">
                    <a16:creationId xmlns:a16="http://schemas.microsoft.com/office/drawing/2014/main" id="{5177541F-54B5-4447-8CBE-C9A421F5FFE8}"/>
                  </a:ext>
                </a:extLst>
              </p:cNvPr>
              <p:cNvSpPr/>
              <p:nvPr/>
            </p:nvSpPr>
            <p:spPr>
              <a:xfrm rot="-2700000">
                <a:off x="9446299" y="4615710"/>
                <a:ext cx="103821" cy="972493"/>
              </a:xfrm>
              <a:custGeom>
                <a:avLst/>
                <a:gdLst>
                  <a:gd name="connsiteX0" fmla="*/ 0 w 103821"/>
                  <a:gd name="connsiteY0" fmla="*/ 0 h 972493"/>
                  <a:gd name="connsiteX1" fmla="*/ 103821 w 103821"/>
                  <a:gd name="connsiteY1" fmla="*/ 0 h 972493"/>
                  <a:gd name="connsiteX2" fmla="*/ 103821 w 103821"/>
                  <a:gd name="connsiteY2" fmla="*/ 972493 h 972493"/>
                  <a:gd name="connsiteX3" fmla="*/ 0 w 103821"/>
                  <a:gd name="connsiteY3" fmla="*/ 972493 h 972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3821" h="972493">
                    <a:moveTo>
                      <a:pt x="0" y="0"/>
                    </a:moveTo>
                    <a:lnTo>
                      <a:pt x="103821" y="0"/>
                    </a:lnTo>
                    <a:lnTo>
                      <a:pt x="103821" y="972493"/>
                    </a:lnTo>
                    <a:lnTo>
                      <a:pt x="0" y="972493"/>
                    </a:lnTo>
                    <a:close/>
                  </a:path>
                </a:pathLst>
              </a:custGeom>
              <a:solidFill>
                <a:srgbClr val="522D6D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b-NO" sz="662"/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EA4DF2C-B82D-4D3E-A096-59BC682458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2780" y="652583"/>
            <a:ext cx="2923219" cy="681265"/>
          </a:xfrm>
        </p:spPr>
        <p:txBody>
          <a:bodyPr anchor="t"/>
          <a:lstStyle>
            <a:lvl1pPr>
              <a:defRPr sz="2300" b="1"/>
            </a:lvl1pPr>
          </a:lstStyle>
          <a:p>
            <a:r>
              <a:rPr lang="nb-NO"/>
              <a:t>Klikk for å redigere tittelstil</a:t>
            </a:r>
            <a:endParaRPr lang="en-GB" dirty="0"/>
          </a:p>
        </p:txBody>
      </p:sp>
      <p:sp>
        <p:nvSpPr>
          <p:cNvPr id="89" name="Freeform: Shape 88">
            <a:extLst>
              <a:ext uri="{FF2B5EF4-FFF2-40B4-BE49-F238E27FC236}">
                <a16:creationId xmlns:a16="http://schemas.microsoft.com/office/drawing/2014/main" id="{CAD6547B-9F5B-4C42-9B43-0C286470D22A}"/>
              </a:ext>
            </a:extLst>
          </p:cNvPr>
          <p:cNvSpPr/>
          <p:nvPr userDrawn="1"/>
        </p:nvSpPr>
        <p:spPr>
          <a:xfrm rot="18900000">
            <a:off x="5504888" y="1844649"/>
            <a:ext cx="1178671" cy="1192616"/>
          </a:xfrm>
          <a:custGeom>
            <a:avLst/>
            <a:gdLst>
              <a:gd name="connsiteX0" fmla="*/ 73342 w 1913572"/>
              <a:gd name="connsiteY0" fmla="*/ 1923098 h 1923097"/>
              <a:gd name="connsiteX1" fmla="*/ 0 w 1913572"/>
              <a:gd name="connsiteY1" fmla="*/ 1849755 h 1923097"/>
              <a:gd name="connsiteX2" fmla="*/ 1840230 w 1913572"/>
              <a:gd name="connsiteY2" fmla="*/ 0 h 1923097"/>
              <a:gd name="connsiteX3" fmla="*/ 1913572 w 1913572"/>
              <a:gd name="connsiteY3" fmla="*/ 73342 h 19230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13572" h="1923097">
                <a:moveTo>
                  <a:pt x="73342" y="1923098"/>
                </a:moveTo>
                <a:lnTo>
                  <a:pt x="0" y="1849755"/>
                </a:lnTo>
                <a:lnTo>
                  <a:pt x="1840230" y="0"/>
                </a:lnTo>
                <a:lnTo>
                  <a:pt x="1913572" y="73342"/>
                </a:lnTo>
                <a:close/>
              </a:path>
            </a:pathLst>
          </a:custGeom>
          <a:solidFill>
            <a:srgbClr val="522D6D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nb-NO" sz="662" dirty="0"/>
          </a:p>
        </p:txBody>
      </p:sp>
      <p:sp>
        <p:nvSpPr>
          <p:cNvPr id="91" name="Freeform: Shape 90">
            <a:extLst>
              <a:ext uri="{FF2B5EF4-FFF2-40B4-BE49-F238E27FC236}">
                <a16:creationId xmlns:a16="http://schemas.microsoft.com/office/drawing/2014/main" id="{C1EA21BD-D174-43C8-8ADD-F52B4DAE115A}"/>
              </a:ext>
            </a:extLst>
          </p:cNvPr>
          <p:cNvSpPr/>
          <p:nvPr userDrawn="1"/>
        </p:nvSpPr>
        <p:spPr>
          <a:xfrm rot="5400000">
            <a:off x="6203070" y="3533401"/>
            <a:ext cx="1160392" cy="1166168"/>
          </a:xfrm>
          <a:custGeom>
            <a:avLst/>
            <a:gdLst>
              <a:gd name="connsiteX0" fmla="*/ 73342 w 1913572"/>
              <a:gd name="connsiteY0" fmla="*/ 1923098 h 1923097"/>
              <a:gd name="connsiteX1" fmla="*/ 0 w 1913572"/>
              <a:gd name="connsiteY1" fmla="*/ 1849755 h 1923097"/>
              <a:gd name="connsiteX2" fmla="*/ 1840230 w 1913572"/>
              <a:gd name="connsiteY2" fmla="*/ 0 h 1923097"/>
              <a:gd name="connsiteX3" fmla="*/ 1913572 w 1913572"/>
              <a:gd name="connsiteY3" fmla="*/ 73342 h 19230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13572" h="1923097">
                <a:moveTo>
                  <a:pt x="73342" y="1923098"/>
                </a:moveTo>
                <a:lnTo>
                  <a:pt x="0" y="1849755"/>
                </a:lnTo>
                <a:lnTo>
                  <a:pt x="1840230" y="0"/>
                </a:lnTo>
                <a:lnTo>
                  <a:pt x="1913572" y="73342"/>
                </a:lnTo>
                <a:close/>
              </a:path>
            </a:pathLst>
          </a:custGeom>
          <a:solidFill>
            <a:srgbClr val="522D6D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nb-NO" sz="662" dirty="0"/>
          </a:p>
        </p:txBody>
      </p:sp>
      <p:sp>
        <p:nvSpPr>
          <p:cNvPr id="92" name="Freeform: Shape 91">
            <a:extLst>
              <a:ext uri="{FF2B5EF4-FFF2-40B4-BE49-F238E27FC236}">
                <a16:creationId xmlns:a16="http://schemas.microsoft.com/office/drawing/2014/main" id="{E85ECAA0-D240-45AA-BE9C-92F0DDE2E969}"/>
              </a:ext>
            </a:extLst>
          </p:cNvPr>
          <p:cNvSpPr/>
          <p:nvPr userDrawn="1"/>
        </p:nvSpPr>
        <p:spPr>
          <a:xfrm rot="8100000">
            <a:off x="5506066" y="3822267"/>
            <a:ext cx="1180897" cy="1184328"/>
          </a:xfrm>
          <a:custGeom>
            <a:avLst/>
            <a:gdLst>
              <a:gd name="connsiteX0" fmla="*/ 73342 w 1913572"/>
              <a:gd name="connsiteY0" fmla="*/ 1923098 h 1923097"/>
              <a:gd name="connsiteX1" fmla="*/ 0 w 1913572"/>
              <a:gd name="connsiteY1" fmla="*/ 1849755 h 1923097"/>
              <a:gd name="connsiteX2" fmla="*/ 1840230 w 1913572"/>
              <a:gd name="connsiteY2" fmla="*/ 0 h 1923097"/>
              <a:gd name="connsiteX3" fmla="*/ 1913572 w 1913572"/>
              <a:gd name="connsiteY3" fmla="*/ 73342 h 19230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13572" h="1923097">
                <a:moveTo>
                  <a:pt x="73342" y="1923098"/>
                </a:moveTo>
                <a:lnTo>
                  <a:pt x="0" y="1849755"/>
                </a:lnTo>
                <a:lnTo>
                  <a:pt x="1840230" y="0"/>
                </a:lnTo>
                <a:lnTo>
                  <a:pt x="1913572" y="73342"/>
                </a:lnTo>
                <a:close/>
              </a:path>
            </a:pathLst>
          </a:custGeom>
          <a:solidFill>
            <a:srgbClr val="522D6D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nb-NO" sz="662" dirty="0"/>
          </a:p>
        </p:txBody>
      </p:sp>
      <p:sp>
        <p:nvSpPr>
          <p:cNvPr id="93" name="Freeform: Shape 92">
            <a:extLst>
              <a:ext uri="{FF2B5EF4-FFF2-40B4-BE49-F238E27FC236}">
                <a16:creationId xmlns:a16="http://schemas.microsoft.com/office/drawing/2014/main" id="{26CE65A7-9A90-4244-B139-9BCC5B0EEC3E}"/>
              </a:ext>
            </a:extLst>
          </p:cNvPr>
          <p:cNvSpPr/>
          <p:nvPr userDrawn="1"/>
        </p:nvSpPr>
        <p:spPr>
          <a:xfrm rot="10800000">
            <a:off x="4828621" y="3535725"/>
            <a:ext cx="1160392" cy="1166168"/>
          </a:xfrm>
          <a:custGeom>
            <a:avLst/>
            <a:gdLst>
              <a:gd name="connsiteX0" fmla="*/ 73342 w 1913572"/>
              <a:gd name="connsiteY0" fmla="*/ 1923098 h 1923097"/>
              <a:gd name="connsiteX1" fmla="*/ 0 w 1913572"/>
              <a:gd name="connsiteY1" fmla="*/ 1849755 h 1923097"/>
              <a:gd name="connsiteX2" fmla="*/ 1840230 w 1913572"/>
              <a:gd name="connsiteY2" fmla="*/ 0 h 1923097"/>
              <a:gd name="connsiteX3" fmla="*/ 1913572 w 1913572"/>
              <a:gd name="connsiteY3" fmla="*/ 73342 h 19230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13572" h="1923097">
                <a:moveTo>
                  <a:pt x="73342" y="1923098"/>
                </a:moveTo>
                <a:lnTo>
                  <a:pt x="0" y="1849755"/>
                </a:lnTo>
                <a:lnTo>
                  <a:pt x="1840230" y="0"/>
                </a:lnTo>
                <a:lnTo>
                  <a:pt x="1913572" y="73342"/>
                </a:lnTo>
                <a:close/>
              </a:path>
            </a:pathLst>
          </a:custGeom>
          <a:solidFill>
            <a:srgbClr val="522D6D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nb-NO" sz="662" dirty="0"/>
          </a:p>
        </p:txBody>
      </p:sp>
      <p:sp>
        <p:nvSpPr>
          <p:cNvPr id="94" name="Freeform: Shape 93">
            <a:extLst>
              <a:ext uri="{FF2B5EF4-FFF2-40B4-BE49-F238E27FC236}">
                <a16:creationId xmlns:a16="http://schemas.microsoft.com/office/drawing/2014/main" id="{2E640EEE-E773-49D7-A298-FBD6C7EDBAFE}"/>
              </a:ext>
            </a:extLst>
          </p:cNvPr>
          <p:cNvSpPr/>
          <p:nvPr userDrawn="1"/>
        </p:nvSpPr>
        <p:spPr>
          <a:xfrm rot="13466089">
            <a:off x="4481719" y="2831121"/>
            <a:ext cx="1223011" cy="1194113"/>
          </a:xfrm>
          <a:custGeom>
            <a:avLst/>
            <a:gdLst>
              <a:gd name="connsiteX0" fmla="*/ 73342 w 1913572"/>
              <a:gd name="connsiteY0" fmla="*/ 1923098 h 1923097"/>
              <a:gd name="connsiteX1" fmla="*/ 0 w 1913572"/>
              <a:gd name="connsiteY1" fmla="*/ 1849755 h 1923097"/>
              <a:gd name="connsiteX2" fmla="*/ 1840230 w 1913572"/>
              <a:gd name="connsiteY2" fmla="*/ 0 h 1923097"/>
              <a:gd name="connsiteX3" fmla="*/ 1913572 w 1913572"/>
              <a:gd name="connsiteY3" fmla="*/ 73342 h 19230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13572" h="1923097">
                <a:moveTo>
                  <a:pt x="73342" y="1923098"/>
                </a:moveTo>
                <a:lnTo>
                  <a:pt x="0" y="1849755"/>
                </a:lnTo>
                <a:lnTo>
                  <a:pt x="1840230" y="0"/>
                </a:lnTo>
                <a:lnTo>
                  <a:pt x="1913572" y="73342"/>
                </a:lnTo>
                <a:close/>
              </a:path>
            </a:pathLst>
          </a:custGeom>
          <a:solidFill>
            <a:srgbClr val="522D6D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nb-NO" sz="662" dirty="0"/>
          </a:p>
        </p:txBody>
      </p:sp>
      <p:sp>
        <p:nvSpPr>
          <p:cNvPr id="98" name="Freeform: Shape 97">
            <a:extLst>
              <a:ext uri="{FF2B5EF4-FFF2-40B4-BE49-F238E27FC236}">
                <a16:creationId xmlns:a16="http://schemas.microsoft.com/office/drawing/2014/main" id="{7A8418E2-6718-478D-88E9-3DE17C5D9473}"/>
              </a:ext>
            </a:extLst>
          </p:cNvPr>
          <p:cNvSpPr/>
          <p:nvPr userDrawn="1"/>
        </p:nvSpPr>
        <p:spPr>
          <a:xfrm rot="16200000">
            <a:off x="4817191" y="2148424"/>
            <a:ext cx="1160392" cy="1166168"/>
          </a:xfrm>
          <a:custGeom>
            <a:avLst/>
            <a:gdLst>
              <a:gd name="connsiteX0" fmla="*/ 73342 w 1913572"/>
              <a:gd name="connsiteY0" fmla="*/ 1923098 h 1923097"/>
              <a:gd name="connsiteX1" fmla="*/ 0 w 1913572"/>
              <a:gd name="connsiteY1" fmla="*/ 1849755 h 1923097"/>
              <a:gd name="connsiteX2" fmla="*/ 1840230 w 1913572"/>
              <a:gd name="connsiteY2" fmla="*/ 0 h 1923097"/>
              <a:gd name="connsiteX3" fmla="*/ 1913572 w 1913572"/>
              <a:gd name="connsiteY3" fmla="*/ 73342 h 19230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13572" h="1923097">
                <a:moveTo>
                  <a:pt x="73342" y="1923098"/>
                </a:moveTo>
                <a:lnTo>
                  <a:pt x="0" y="1849755"/>
                </a:lnTo>
                <a:lnTo>
                  <a:pt x="1840230" y="0"/>
                </a:lnTo>
                <a:lnTo>
                  <a:pt x="1913572" y="73342"/>
                </a:lnTo>
                <a:close/>
              </a:path>
            </a:pathLst>
          </a:custGeom>
          <a:solidFill>
            <a:srgbClr val="522D6D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nb-NO" sz="662" dirty="0"/>
          </a:p>
        </p:txBody>
      </p:sp>
      <p:sp>
        <p:nvSpPr>
          <p:cNvPr id="99" name="Freeform: Shape 98">
            <a:extLst>
              <a:ext uri="{FF2B5EF4-FFF2-40B4-BE49-F238E27FC236}">
                <a16:creationId xmlns:a16="http://schemas.microsoft.com/office/drawing/2014/main" id="{42C8784C-9B40-444A-8DCA-0AB8E51D5740}"/>
              </a:ext>
            </a:extLst>
          </p:cNvPr>
          <p:cNvSpPr/>
          <p:nvPr userDrawn="1"/>
        </p:nvSpPr>
        <p:spPr>
          <a:xfrm rot="13500000">
            <a:off x="6496322" y="2822692"/>
            <a:ext cx="1204011" cy="1210004"/>
          </a:xfrm>
          <a:custGeom>
            <a:avLst/>
            <a:gdLst>
              <a:gd name="connsiteX0" fmla="*/ 73342 w 1913572"/>
              <a:gd name="connsiteY0" fmla="*/ 1923098 h 1923097"/>
              <a:gd name="connsiteX1" fmla="*/ 0 w 1913572"/>
              <a:gd name="connsiteY1" fmla="*/ 1849755 h 1923097"/>
              <a:gd name="connsiteX2" fmla="*/ 1840230 w 1913572"/>
              <a:gd name="connsiteY2" fmla="*/ 0 h 1923097"/>
              <a:gd name="connsiteX3" fmla="*/ 1913572 w 1913572"/>
              <a:gd name="connsiteY3" fmla="*/ 73342 h 19230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13572" h="1923097">
                <a:moveTo>
                  <a:pt x="73342" y="1923098"/>
                </a:moveTo>
                <a:lnTo>
                  <a:pt x="0" y="1849755"/>
                </a:lnTo>
                <a:lnTo>
                  <a:pt x="1840230" y="0"/>
                </a:lnTo>
                <a:lnTo>
                  <a:pt x="1913572" y="73342"/>
                </a:lnTo>
                <a:close/>
              </a:path>
            </a:pathLst>
          </a:custGeom>
          <a:solidFill>
            <a:srgbClr val="522D6D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nb-NO" sz="662" dirty="0"/>
          </a:p>
        </p:txBody>
      </p:sp>
    </p:spTree>
    <p:extLst>
      <p:ext uri="{BB962C8B-B14F-4D97-AF65-F5344CB8AC3E}">
        <p14:creationId xmlns:p14="http://schemas.microsoft.com/office/powerpoint/2010/main" val="750110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54"/>
                                        </p:tgtEl>
                                      </p:cBhvr>
                                      <p:by x="37100" y="371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6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5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4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" grpId="0" build="p">
        <p:tmplLst>
          <p:tmpl lvl="1">
            <p:tnLst>
              <p:par>
                <p:cTn presetID="10" presetClass="entr" presetSubtype="0" fill="hold" nodeType="afterEffect" nodePh="1">
                  <p:stCondLst>
                    <p:cond delay="0"/>
                  </p:stCondLst>
                  <p:endCondLst>
                    <p:cond delay="0"/>
                  </p:end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7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7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7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7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77" grpId="0" animBg="1"/>
      <p:bldP spid="3" grpId="0" build="p">
        <p:tmplLst>
          <p:tmpl lvl="1">
            <p:tnLst>
              <p:par>
                <p:cTn presetID="10" presetClass="entr" presetSubtype="0" fill="hold" nodeType="afterEffect" nodePh="1">
                  <p:stCondLst>
                    <p:cond delay="0"/>
                  </p:stCondLst>
                  <p:endCondLst>
                    <p:cond delay="0"/>
                  </p:end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81" grpId="0" build="p">
        <p:tmplLst>
          <p:tmpl lvl="1">
            <p:tnLst>
              <p:par>
                <p:cTn presetID="10" presetClass="entr" presetSubtype="0" fill="hold" nodeType="afterEffect" nodePh="1">
                  <p:stCondLst>
                    <p:cond delay="0"/>
                  </p:stCondLst>
                  <p:endCondLst>
                    <p:cond delay="0"/>
                  </p:end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1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1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1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1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82" grpId="0" build="p">
        <p:tmplLst>
          <p:tmpl lvl="1">
            <p:tnLst>
              <p:par>
                <p:cTn presetID="10" presetClass="entr" presetSubtype="0" fill="hold" nodeType="afterEffect" nodePh="1">
                  <p:stCondLst>
                    <p:cond delay="0"/>
                  </p:stCondLst>
                  <p:endCondLst>
                    <p:cond delay="0"/>
                  </p:end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2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2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2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2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83" grpId="0" build="p">
        <p:tmplLst>
          <p:tmpl lvl="1">
            <p:tnLst>
              <p:par>
                <p:cTn presetID="10" presetClass="entr" presetSubtype="0" fill="hold" nodeType="afterEffect" nodePh="1">
                  <p:stCondLst>
                    <p:cond delay="0"/>
                  </p:stCondLst>
                  <p:endCondLst>
                    <p:cond delay="0"/>
                  </p:end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84" grpId="0" build="p">
        <p:tmplLst>
          <p:tmpl lvl="1">
            <p:tnLst>
              <p:par>
                <p:cTn presetID="10" presetClass="entr" presetSubtype="0" fill="hold" nodeType="afterEffect" nodePh="1">
                  <p:stCondLst>
                    <p:cond delay="0"/>
                  </p:stCondLst>
                  <p:endCondLst>
                    <p:cond delay="0"/>
                  </p:end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4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4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4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4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85" grpId="0" build="p">
        <p:tmplLst>
          <p:tmpl lvl="1">
            <p:tnLst>
              <p:par>
                <p:cTn presetID="10" presetClass="entr" presetSubtype="0" fill="hold" nodeType="afterEffect" nodePh="1">
                  <p:stCondLst>
                    <p:cond delay="0"/>
                  </p:stCondLst>
                  <p:endCondLst>
                    <p:cond delay="0"/>
                  </p:end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5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5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5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5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86" grpId="0" build="p">
        <p:tmplLst>
          <p:tmpl lvl="1">
            <p:tnLst>
              <p:par>
                <p:cTn presetID="10" presetClass="entr" presetSubtype="0" fill="hold" nodeType="afterEffect" nodePh="1">
                  <p:stCondLst>
                    <p:cond delay="0"/>
                  </p:stCondLst>
                  <p:endCondLst>
                    <p:cond delay="0"/>
                  </p:end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6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6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6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6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89" grpId="0" animBg="1"/>
      <p:bldP spid="91" grpId="0" animBg="1"/>
      <p:bldP spid="92" grpId="0" animBg="1"/>
      <p:bldP spid="93" grpId="0" animBg="1"/>
      <p:bldP spid="94" grpId="0" animBg="1"/>
      <p:bldP spid="98" grpId="0" animBg="1"/>
      <p:bldP spid="99" grpId="0" animBg="1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 #2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D9E33-CC30-4444-BBC7-EDCE39C58B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48544" y="1094652"/>
            <a:ext cx="6719455" cy="2387600"/>
          </a:xfrm>
        </p:spPr>
        <p:txBody>
          <a:bodyPr lIns="0" tIns="0" rIns="0" bIns="0" anchor="b"/>
          <a:lstStyle>
            <a:lvl1pPr algn="l"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8B98F8-00A1-41A4-BFA1-65DC098015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48544" y="3726726"/>
            <a:ext cx="6719455" cy="1233201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23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3BF44E-0333-4773-9D8E-444370C87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lIns="0" tIns="0" rIns="0" bIns="0"/>
          <a:lstStyle/>
          <a:p>
            <a:fld id="{D28ED420-0704-40A9-8067-CDC67DE4E58C}" type="slidenum">
              <a:rPr lang="nb-NO" smtClean="0"/>
              <a:t>‹#›</a:t>
            </a:fld>
            <a:endParaRPr lang="nb-NO"/>
          </a:p>
        </p:txBody>
      </p:sp>
      <p:pic>
        <p:nvPicPr>
          <p:cNvPr id="14" name="Graphic 13">
            <a:extLst>
              <a:ext uri="{FF2B5EF4-FFF2-40B4-BE49-F238E27FC236}">
                <a16:creationId xmlns:a16="http://schemas.microsoft.com/office/drawing/2014/main" id="{14EABB4A-C0DE-4D13-BCDE-17CDC8E5E15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170199" y="666317"/>
            <a:ext cx="3124200" cy="5715000"/>
          </a:xfrm>
          <a:prstGeom prst="rect">
            <a:avLst/>
          </a:prstGeom>
        </p:spPr>
      </p:pic>
      <p:pic>
        <p:nvPicPr>
          <p:cNvPr id="15" name="Graphic 14">
            <a:extLst>
              <a:ext uri="{FF2B5EF4-FFF2-40B4-BE49-F238E27FC236}">
                <a16:creationId xmlns:a16="http://schemas.microsoft.com/office/drawing/2014/main" id="{AF2760C9-95F5-4160-90F1-9A546217C3B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497772" y="5028477"/>
            <a:ext cx="2019300" cy="600075"/>
          </a:xfrm>
          <a:prstGeom prst="rect">
            <a:avLst/>
          </a:prstGeom>
        </p:spPr>
      </p:pic>
      <p:pic>
        <p:nvPicPr>
          <p:cNvPr id="11" name="Graphic 10">
            <a:extLst>
              <a:ext uri="{FF2B5EF4-FFF2-40B4-BE49-F238E27FC236}">
                <a16:creationId xmlns:a16="http://schemas.microsoft.com/office/drawing/2014/main" id="{6E6AC7CA-46C5-4500-ADB8-E3C3465787C4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497772" y="6002987"/>
            <a:ext cx="2019300" cy="352425"/>
          </a:xfrm>
          <a:prstGeom prst="rect">
            <a:avLst/>
          </a:prstGeom>
        </p:spPr>
      </p:pic>
      <p:pic>
        <p:nvPicPr>
          <p:cNvPr id="13" name="Graphic 12">
            <a:extLst>
              <a:ext uri="{FF2B5EF4-FFF2-40B4-BE49-F238E27FC236}">
                <a16:creationId xmlns:a16="http://schemas.microsoft.com/office/drawing/2014/main" id="{CF9B3B40-76C7-4B0B-B8A9-5FC2CB00AAEE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7876617" y="6002986"/>
            <a:ext cx="1362075" cy="352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860428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04AF9A50-18EB-43F0-84BF-B78E5F725D5F}"/>
              </a:ext>
            </a:extLst>
          </p:cNvPr>
          <p:cNvSpPr/>
          <p:nvPr userDrawn="1"/>
        </p:nvSpPr>
        <p:spPr>
          <a:xfrm>
            <a:off x="256309" y="277091"/>
            <a:ext cx="11658600" cy="630381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5" name="Graphic 14">
            <a:extLst>
              <a:ext uri="{FF2B5EF4-FFF2-40B4-BE49-F238E27FC236}">
                <a16:creationId xmlns:a16="http://schemas.microsoft.com/office/drawing/2014/main" id="{7CA01841-098A-4F8C-92BB-98401C3BC7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171857" y="658814"/>
            <a:ext cx="1372366" cy="365125"/>
          </a:xfrm>
          <a:prstGeom prst="rect">
            <a:avLst/>
          </a:prstGeom>
        </p:spPr>
      </p:pic>
      <p:pic>
        <p:nvPicPr>
          <p:cNvPr id="17" name="Graphic 16">
            <a:extLst>
              <a:ext uri="{FF2B5EF4-FFF2-40B4-BE49-F238E27FC236}">
                <a16:creationId xmlns:a16="http://schemas.microsoft.com/office/drawing/2014/main" id="{B0668C00-7EA6-4599-91C3-24AB668BFCC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95015" y="684111"/>
            <a:ext cx="1910072" cy="339828"/>
          </a:xfrm>
          <a:prstGeom prst="rect">
            <a:avLst/>
          </a:prstGeom>
        </p:spPr>
      </p:pic>
      <p:pic>
        <p:nvPicPr>
          <p:cNvPr id="24" name="Graphic 23">
            <a:extLst>
              <a:ext uri="{FF2B5EF4-FFF2-40B4-BE49-F238E27FC236}">
                <a16:creationId xmlns:a16="http://schemas.microsoft.com/office/drawing/2014/main" id="{E0657C78-8C5B-43B3-9F8C-EC0EC7AE5D97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723604" y="2604655"/>
            <a:ext cx="4744792" cy="997094"/>
          </a:xfrm>
          <a:prstGeom prst="rect">
            <a:avLst/>
          </a:prstGeom>
        </p:spPr>
      </p:pic>
      <p:pic>
        <p:nvPicPr>
          <p:cNvPr id="9" name="Graphic 8">
            <a:extLst>
              <a:ext uri="{FF2B5EF4-FFF2-40B4-BE49-F238E27FC236}">
                <a16:creationId xmlns:a16="http://schemas.microsoft.com/office/drawing/2014/main" id="{A9CAA0E6-2D90-45AB-993B-F56382F3FF0B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778250" y="3887787"/>
            <a:ext cx="4686300" cy="161925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055478C5-945E-4636-9B8F-B8B4442A43F4}"/>
              </a:ext>
            </a:extLst>
          </p:cNvPr>
          <p:cNvSpPr txBox="1"/>
          <p:nvPr userDrawn="1"/>
        </p:nvSpPr>
        <p:spPr>
          <a:xfrm>
            <a:off x="0" y="5785542"/>
            <a:ext cx="12186666" cy="6043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nb-NO" sz="1350" dirty="0"/>
              <a:t>www.sus.no/sesam  •  </a:t>
            </a:r>
            <a:r>
              <a:rPr lang="nb-NO" sz="1350" b="1" dirty="0"/>
              <a:t>Følg oss på Facebook:</a:t>
            </a:r>
            <a:r>
              <a:rPr lang="nb-NO" sz="1350" dirty="0"/>
              <a:t> </a:t>
            </a:r>
            <a:r>
              <a:rPr lang="nb-NO" sz="1350" dirty="0" err="1"/>
              <a:t>WiseAgebySESAM</a:t>
            </a:r>
            <a:r>
              <a:rPr lang="nb-NO" sz="1350" dirty="0"/>
              <a:t>  </a:t>
            </a:r>
            <a:br>
              <a:rPr lang="nb-NO" sz="1350" dirty="0"/>
            </a:br>
            <a:r>
              <a:rPr lang="nb-NO" sz="1350" b="1" dirty="0"/>
              <a:t>Adresse:</a:t>
            </a:r>
            <a:r>
              <a:rPr lang="nb-NO" sz="1350" dirty="0"/>
              <a:t> Jan Johnsens gate 16, Postboks 8100, 4068 Stavanger  •  T: + 47 51 51 56 19  •  </a:t>
            </a:r>
            <a:r>
              <a:rPr lang="nb-NO" sz="1350" b="1" dirty="0"/>
              <a:t>E-post:</a:t>
            </a:r>
            <a:r>
              <a:rPr lang="nb-NO" sz="1350" dirty="0"/>
              <a:t> sesam@sus.no </a:t>
            </a:r>
          </a:p>
        </p:txBody>
      </p:sp>
    </p:spTree>
    <p:extLst>
      <p:ext uri="{BB962C8B-B14F-4D97-AF65-F5344CB8AC3E}">
        <p14:creationId xmlns:p14="http://schemas.microsoft.com/office/powerpoint/2010/main" val="336596728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gendefinert oppse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20479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 #3">
    <p:bg>
      <p:bgPr>
        <a:solidFill>
          <a:schemeClr val="dk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D9E33-CC30-4444-BBC7-EDCE39C58B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48544" y="1094652"/>
            <a:ext cx="6719455" cy="2387600"/>
          </a:xfrm>
        </p:spPr>
        <p:txBody>
          <a:bodyPr lIns="0" tIns="0" rIns="0" bIns="0" anchor="b"/>
          <a:lstStyle>
            <a:lvl1pPr algn="l"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8B98F8-00A1-41A4-BFA1-65DC098015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48544" y="3726726"/>
            <a:ext cx="6719455" cy="1233201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23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3BF44E-0333-4773-9D8E-444370C87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lIns="0" tIns="0" rIns="0" bIns="0"/>
          <a:lstStyle/>
          <a:p>
            <a:fld id="{D28ED420-0704-40A9-8067-CDC67DE4E58C}" type="slidenum">
              <a:rPr lang="nb-NO" smtClean="0"/>
              <a:t>‹#›</a:t>
            </a:fld>
            <a:endParaRPr lang="nb-NO"/>
          </a:p>
        </p:txBody>
      </p:sp>
      <p:pic>
        <p:nvPicPr>
          <p:cNvPr id="15" name="Graphic 14">
            <a:extLst>
              <a:ext uri="{FF2B5EF4-FFF2-40B4-BE49-F238E27FC236}">
                <a16:creationId xmlns:a16="http://schemas.microsoft.com/office/drawing/2014/main" id="{AF2760C9-95F5-4160-90F1-9A546217C3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97772" y="5028477"/>
            <a:ext cx="2019300" cy="600075"/>
          </a:xfrm>
          <a:prstGeom prst="rect">
            <a:avLst/>
          </a:prstGeom>
        </p:spPr>
      </p:pic>
      <p:pic>
        <p:nvPicPr>
          <p:cNvPr id="11" name="Graphic 10">
            <a:extLst>
              <a:ext uri="{FF2B5EF4-FFF2-40B4-BE49-F238E27FC236}">
                <a16:creationId xmlns:a16="http://schemas.microsoft.com/office/drawing/2014/main" id="{6E6AC7CA-46C5-4500-ADB8-E3C3465787C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497772" y="6002987"/>
            <a:ext cx="2019300" cy="352425"/>
          </a:xfrm>
          <a:prstGeom prst="rect">
            <a:avLst/>
          </a:prstGeom>
        </p:spPr>
      </p:pic>
      <p:pic>
        <p:nvPicPr>
          <p:cNvPr id="13" name="Graphic 12">
            <a:extLst>
              <a:ext uri="{FF2B5EF4-FFF2-40B4-BE49-F238E27FC236}">
                <a16:creationId xmlns:a16="http://schemas.microsoft.com/office/drawing/2014/main" id="{CF9B3B40-76C7-4B0B-B8A9-5FC2CB00AAE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876617" y="6002986"/>
            <a:ext cx="1362075" cy="352425"/>
          </a:xfrm>
          <a:prstGeom prst="rect">
            <a:avLst/>
          </a:prstGeom>
        </p:spPr>
      </p:pic>
      <p:pic>
        <p:nvPicPr>
          <p:cNvPr id="7" name="Graphic 6">
            <a:extLst>
              <a:ext uri="{FF2B5EF4-FFF2-40B4-BE49-F238E27FC236}">
                <a16:creationId xmlns:a16="http://schemas.microsoft.com/office/drawing/2014/main" id="{986A5690-089B-4ECE-B98E-C630A7816B03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0" y="666317"/>
            <a:ext cx="2686050" cy="5238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9762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 #4">
    <p:bg>
      <p:bgPr>
        <a:solidFill>
          <a:schemeClr val="dk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phic 6">
            <a:extLst>
              <a:ext uri="{FF2B5EF4-FFF2-40B4-BE49-F238E27FC236}">
                <a16:creationId xmlns:a16="http://schemas.microsoft.com/office/drawing/2014/main" id="{986A5690-089B-4ECE-B98E-C630A7816B0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1262494" y="596900"/>
            <a:ext cx="2686050" cy="523875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4795DD82-1180-43C7-BD97-3987F15F87E9}"/>
              </a:ext>
            </a:extLst>
          </p:cNvPr>
          <p:cNvSpPr/>
          <p:nvPr userDrawn="1"/>
        </p:nvSpPr>
        <p:spPr>
          <a:xfrm>
            <a:off x="3948544" y="0"/>
            <a:ext cx="824345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EED9E33-CC30-4444-BBC7-EDCE39C58B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53444" y="2022475"/>
            <a:ext cx="6719455" cy="2387600"/>
          </a:xfrm>
        </p:spPr>
        <p:txBody>
          <a:bodyPr lIns="0" tIns="0" rIns="0" bIns="0" anchor="t">
            <a:normAutofit/>
          </a:bodyPr>
          <a:lstStyle>
            <a:lvl1pPr algn="l">
              <a:lnSpc>
                <a:spcPts val="4800"/>
              </a:lnSpc>
              <a:defRPr sz="4000">
                <a:solidFill>
                  <a:schemeClr val="tx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C11D84-CBC1-4EC0-85CD-9F60B978A1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lIns="0" tIns="0" rIns="0" bIns="0"/>
          <a:lstStyle/>
          <a:p>
            <a:fld id="{37D29F53-845D-48E5-8898-AB13D367578C}" type="datetimeFigureOut">
              <a:rPr lang="nb-NO" smtClean="0"/>
              <a:t>22.02.2021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FB0DD3-81B6-440A-B526-59D274BD7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218992" y="228600"/>
            <a:ext cx="1134808" cy="213043"/>
          </a:xfrm>
        </p:spPr>
        <p:txBody>
          <a:bodyPr lIns="0" tIns="0" rIns="0" bIns="0"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3BF44E-0333-4773-9D8E-444370C87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lIns="0" tIns="0" rIns="0" bIns="0"/>
          <a:lstStyle/>
          <a:p>
            <a:fld id="{D28ED420-0704-40A9-8067-CDC67DE4E58C}" type="slidenum">
              <a:rPr lang="nb-NO" smtClean="0"/>
              <a:t>‹#›</a:t>
            </a:fld>
            <a:endParaRPr lang="nb-NO"/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6E6AC7CA-46C5-4500-ADB8-E3C3465787C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69339" y="6246475"/>
            <a:ext cx="1545223" cy="269685"/>
          </a:xfrm>
          <a:prstGeom prst="rect">
            <a:avLst/>
          </a:prstGeom>
        </p:spPr>
      </p:pic>
      <p:pic>
        <p:nvPicPr>
          <p:cNvPr id="13" name="Graphic 12">
            <a:extLst>
              <a:ext uri="{FF2B5EF4-FFF2-40B4-BE49-F238E27FC236}">
                <a16:creationId xmlns:a16="http://schemas.microsoft.com/office/drawing/2014/main" id="{CF9B3B40-76C7-4B0B-B8A9-5FC2CB00AAE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524497" y="6219825"/>
            <a:ext cx="1056903" cy="265567"/>
          </a:xfrm>
          <a:prstGeom prst="rect">
            <a:avLst/>
          </a:prstGeom>
        </p:spPr>
      </p:pic>
      <p:pic>
        <p:nvPicPr>
          <p:cNvPr id="12" name="Graphic 11">
            <a:extLst>
              <a:ext uri="{FF2B5EF4-FFF2-40B4-BE49-F238E27FC236}">
                <a16:creationId xmlns:a16="http://schemas.microsoft.com/office/drawing/2014/main" id="{753F874C-D910-470C-829C-1ED0AEA399A3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0218992" y="6247555"/>
            <a:ext cx="1314450" cy="276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5613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 #5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phic 6">
            <a:extLst>
              <a:ext uri="{FF2B5EF4-FFF2-40B4-BE49-F238E27FC236}">
                <a16:creationId xmlns:a16="http://schemas.microsoft.com/office/drawing/2014/main" id="{986A5690-089B-4ECE-B98E-C630A7816B0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1262494" y="596900"/>
            <a:ext cx="2686050" cy="523875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4795DD82-1180-43C7-BD97-3987F15F87E9}"/>
              </a:ext>
            </a:extLst>
          </p:cNvPr>
          <p:cNvSpPr/>
          <p:nvPr userDrawn="1"/>
        </p:nvSpPr>
        <p:spPr>
          <a:xfrm>
            <a:off x="3948544" y="0"/>
            <a:ext cx="8243456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EED9E33-CC30-4444-BBC7-EDCE39C58B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53444" y="2022475"/>
            <a:ext cx="6719455" cy="2387600"/>
          </a:xfrm>
        </p:spPr>
        <p:txBody>
          <a:bodyPr lIns="0" tIns="0" rIns="0" bIns="0" anchor="t">
            <a:normAutofit/>
          </a:bodyPr>
          <a:lstStyle>
            <a:lvl1pPr algn="l">
              <a:lnSpc>
                <a:spcPts val="4800"/>
              </a:lnSpc>
              <a:defRPr sz="4000">
                <a:solidFill>
                  <a:schemeClr val="tx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C11D84-CBC1-4EC0-85CD-9F60B978A1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lIns="0" tIns="0" rIns="0" bIns="0"/>
          <a:lstStyle/>
          <a:p>
            <a:fld id="{37D29F53-845D-48E5-8898-AB13D367578C}" type="datetimeFigureOut">
              <a:rPr lang="nb-NO" smtClean="0"/>
              <a:t>22.02.2021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FB0DD3-81B6-440A-B526-59D274BD7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tIns="0" rIns="0" bIns="0"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3BF44E-0333-4773-9D8E-444370C87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lIns="0" tIns="0" rIns="0" bIns="0"/>
          <a:lstStyle/>
          <a:p>
            <a:fld id="{D28ED420-0704-40A9-8067-CDC67DE4E58C}" type="slidenum">
              <a:rPr lang="nb-NO" smtClean="0"/>
              <a:t>‹#›</a:t>
            </a:fld>
            <a:endParaRPr lang="nb-NO"/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6E6AC7CA-46C5-4500-ADB8-E3C3465787C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69339" y="6246475"/>
            <a:ext cx="1545223" cy="269685"/>
          </a:xfrm>
          <a:prstGeom prst="rect">
            <a:avLst/>
          </a:prstGeom>
        </p:spPr>
      </p:pic>
      <p:pic>
        <p:nvPicPr>
          <p:cNvPr id="13" name="Graphic 12">
            <a:extLst>
              <a:ext uri="{FF2B5EF4-FFF2-40B4-BE49-F238E27FC236}">
                <a16:creationId xmlns:a16="http://schemas.microsoft.com/office/drawing/2014/main" id="{CF9B3B40-76C7-4B0B-B8A9-5FC2CB00AAE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524497" y="6219825"/>
            <a:ext cx="1056903" cy="265567"/>
          </a:xfrm>
          <a:prstGeom prst="rect">
            <a:avLst/>
          </a:prstGeom>
        </p:spPr>
      </p:pic>
      <p:pic>
        <p:nvPicPr>
          <p:cNvPr id="12" name="Graphic 11">
            <a:extLst>
              <a:ext uri="{FF2B5EF4-FFF2-40B4-BE49-F238E27FC236}">
                <a16:creationId xmlns:a16="http://schemas.microsoft.com/office/drawing/2014/main" id="{753F874C-D910-470C-829C-1ED0AEA399A3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0218992" y="6247555"/>
            <a:ext cx="1314450" cy="276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3345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e og tittel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795DD82-1180-43C7-BD97-3987F15F87E9}"/>
              </a:ext>
            </a:extLst>
          </p:cNvPr>
          <p:cNvSpPr/>
          <p:nvPr userDrawn="1"/>
        </p:nvSpPr>
        <p:spPr>
          <a:xfrm>
            <a:off x="3942493" y="0"/>
            <a:ext cx="8246123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5851EC3-A1A7-4833-95A1-3F54084DA097}"/>
              </a:ext>
            </a:extLst>
          </p:cNvPr>
          <p:cNvSpPr/>
          <p:nvPr userDrawn="1"/>
        </p:nvSpPr>
        <p:spPr>
          <a:xfrm>
            <a:off x="0" y="5913120"/>
            <a:ext cx="3945877" cy="9448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EED9E33-CC30-4444-BBC7-EDCE39C58B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53444" y="2022475"/>
            <a:ext cx="6719455" cy="2387600"/>
          </a:xfrm>
        </p:spPr>
        <p:txBody>
          <a:bodyPr lIns="0" tIns="0" rIns="0" bIns="0" anchor="t">
            <a:normAutofit/>
          </a:bodyPr>
          <a:lstStyle>
            <a:lvl1pPr algn="l">
              <a:lnSpc>
                <a:spcPts val="4800"/>
              </a:lnSpc>
              <a:defRPr sz="4000">
                <a:solidFill>
                  <a:schemeClr val="tx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C11D84-CBC1-4EC0-85CD-9F60B978A1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lIns="0" tIns="0" rIns="0" bIns="0"/>
          <a:lstStyle/>
          <a:p>
            <a:fld id="{37D29F53-845D-48E5-8898-AB13D367578C}" type="datetimeFigureOut">
              <a:rPr lang="nb-NO" smtClean="0"/>
              <a:t>22.02.2021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FB0DD3-81B6-440A-B526-59D274BD7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tIns="0" rIns="0" bIns="0"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3BF44E-0333-4773-9D8E-444370C87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lIns="0" tIns="0" rIns="0" bIns="0"/>
          <a:lstStyle/>
          <a:p>
            <a:fld id="{D28ED420-0704-40A9-8067-CDC67DE4E58C}" type="slidenum">
              <a:rPr lang="nb-NO" smtClean="0"/>
              <a:t>‹#›</a:t>
            </a:fld>
            <a:endParaRPr lang="nb-NO"/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753F874C-D910-470C-829C-1ED0AEA399A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218992" y="6247555"/>
            <a:ext cx="1314450" cy="276225"/>
          </a:xfrm>
          <a:prstGeom prst="rect">
            <a:avLst/>
          </a:prstGeom>
        </p:spPr>
      </p:pic>
      <p:pic>
        <p:nvPicPr>
          <p:cNvPr id="15" name="Graphic 14">
            <a:extLst>
              <a:ext uri="{FF2B5EF4-FFF2-40B4-BE49-F238E27FC236}">
                <a16:creationId xmlns:a16="http://schemas.microsoft.com/office/drawing/2014/main" id="{7CA01841-098A-4F8C-92BB-98401C3BC72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560726" y="6208712"/>
            <a:ext cx="1038225" cy="276225"/>
          </a:xfrm>
          <a:prstGeom prst="rect">
            <a:avLst/>
          </a:prstGeom>
        </p:spPr>
      </p:pic>
      <p:pic>
        <p:nvPicPr>
          <p:cNvPr id="17" name="Graphic 16">
            <a:extLst>
              <a:ext uri="{FF2B5EF4-FFF2-40B4-BE49-F238E27FC236}">
                <a16:creationId xmlns:a16="http://schemas.microsoft.com/office/drawing/2014/main" id="{B0668C00-7EA6-4599-91C3-24AB668BFCCD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58558" y="6239670"/>
            <a:ext cx="1552575" cy="276225"/>
          </a:xfrm>
          <a:prstGeom prst="rect">
            <a:avLst/>
          </a:prstGeom>
        </p:spPr>
      </p:pic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8376AE9F-0E5D-4AE9-93F8-B49EB47B2EE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3945877" cy="5913120"/>
          </a:xfrm>
          <a:solidFill>
            <a:schemeClr val="bg2">
              <a:lumMod val="90000"/>
            </a:schemeClr>
          </a:solidFill>
        </p:spPr>
        <p:txBody>
          <a:bodyPr/>
          <a:lstStyle/>
          <a:p>
            <a:r>
              <a:rPr lang="nb-NO"/>
              <a:t>Klikk på ikonet for å legge til et bilde</a:t>
            </a:r>
          </a:p>
        </p:txBody>
      </p:sp>
    </p:spTree>
    <p:extLst>
      <p:ext uri="{BB962C8B-B14F-4D97-AF65-F5344CB8AC3E}">
        <p14:creationId xmlns:p14="http://schemas.microsoft.com/office/powerpoint/2010/main" val="3901088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e og tittel #2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795DD82-1180-43C7-BD97-3987F15F87E9}"/>
              </a:ext>
            </a:extLst>
          </p:cNvPr>
          <p:cNvSpPr/>
          <p:nvPr userDrawn="1"/>
        </p:nvSpPr>
        <p:spPr>
          <a:xfrm>
            <a:off x="3942493" y="0"/>
            <a:ext cx="8243456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5851EC3-A1A7-4833-95A1-3F54084DA097}"/>
              </a:ext>
            </a:extLst>
          </p:cNvPr>
          <p:cNvSpPr/>
          <p:nvPr userDrawn="1"/>
        </p:nvSpPr>
        <p:spPr>
          <a:xfrm>
            <a:off x="0" y="5913120"/>
            <a:ext cx="3946093" cy="9448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EED9E33-CC30-4444-BBC7-EDCE39C58B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53444" y="2022475"/>
            <a:ext cx="6719455" cy="2387600"/>
          </a:xfrm>
        </p:spPr>
        <p:txBody>
          <a:bodyPr lIns="0" tIns="0" rIns="0" bIns="0" anchor="t">
            <a:normAutofit/>
          </a:bodyPr>
          <a:lstStyle>
            <a:lvl1pPr algn="l">
              <a:lnSpc>
                <a:spcPts val="4800"/>
              </a:lnSpc>
              <a:defRPr sz="4000">
                <a:solidFill>
                  <a:schemeClr val="tx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C11D84-CBC1-4EC0-85CD-9F60B978A1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lIns="0" tIns="0" rIns="0" bIns="0"/>
          <a:lstStyle/>
          <a:p>
            <a:fld id="{37D29F53-845D-48E5-8898-AB13D367578C}" type="datetimeFigureOut">
              <a:rPr lang="nb-NO" smtClean="0"/>
              <a:t>22.02.2021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FB0DD3-81B6-440A-B526-59D274BD7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tIns="0" rIns="0" bIns="0"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3BF44E-0333-4773-9D8E-444370C87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lIns="0" tIns="0" rIns="0" bIns="0"/>
          <a:lstStyle/>
          <a:p>
            <a:fld id="{D28ED420-0704-40A9-8067-CDC67DE4E58C}" type="slidenum">
              <a:rPr lang="nb-NO" smtClean="0"/>
              <a:t>‹#›</a:t>
            </a:fld>
            <a:endParaRPr lang="nb-NO"/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753F874C-D910-470C-829C-1ED0AEA399A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218992" y="6247555"/>
            <a:ext cx="1314450" cy="276225"/>
          </a:xfrm>
          <a:prstGeom prst="rect">
            <a:avLst/>
          </a:prstGeom>
        </p:spPr>
      </p:pic>
      <p:pic>
        <p:nvPicPr>
          <p:cNvPr id="15" name="Graphic 14">
            <a:extLst>
              <a:ext uri="{FF2B5EF4-FFF2-40B4-BE49-F238E27FC236}">
                <a16:creationId xmlns:a16="http://schemas.microsoft.com/office/drawing/2014/main" id="{7CA01841-098A-4F8C-92BB-98401C3BC72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560726" y="6208712"/>
            <a:ext cx="1038225" cy="276225"/>
          </a:xfrm>
          <a:prstGeom prst="rect">
            <a:avLst/>
          </a:prstGeom>
        </p:spPr>
      </p:pic>
      <p:pic>
        <p:nvPicPr>
          <p:cNvPr id="17" name="Graphic 16">
            <a:extLst>
              <a:ext uri="{FF2B5EF4-FFF2-40B4-BE49-F238E27FC236}">
                <a16:creationId xmlns:a16="http://schemas.microsoft.com/office/drawing/2014/main" id="{B0668C00-7EA6-4599-91C3-24AB668BFCCD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58558" y="6239670"/>
            <a:ext cx="1552575" cy="276225"/>
          </a:xfrm>
          <a:prstGeom prst="rect">
            <a:avLst/>
          </a:prstGeom>
        </p:spPr>
      </p:pic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8376AE9F-0E5D-4AE9-93F8-B49EB47B2EE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" y="0"/>
            <a:ext cx="3946093" cy="5913120"/>
          </a:xfrm>
          <a:solidFill>
            <a:schemeClr val="bg2">
              <a:lumMod val="90000"/>
            </a:schemeClr>
          </a:solidFill>
        </p:spPr>
        <p:txBody>
          <a:bodyPr/>
          <a:lstStyle/>
          <a:p>
            <a:r>
              <a:rPr lang="nb-NO"/>
              <a:t>Klikk på ikonet for å legge til et bilde</a:t>
            </a:r>
          </a:p>
        </p:txBody>
      </p:sp>
    </p:spTree>
    <p:extLst>
      <p:ext uri="{BB962C8B-B14F-4D97-AF65-F5344CB8AC3E}">
        <p14:creationId xmlns:p14="http://schemas.microsoft.com/office/powerpoint/2010/main" val="4071853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tel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phic 7">
            <a:extLst>
              <a:ext uri="{FF2B5EF4-FFF2-40B4-BE49-F238E27FC236}">
                <a16:creationId xmlns:a16="http://schemas.microsoft.com/office/drawing/2014/main" id="{CCF5221C-DB9B-4BD9-A4A4-6A0455D684B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58881" y="6239580"/>
            <a:ext cx="1588481" cy="277235"/>
          </a:xfrm>
          <a:prstGeom prst="rect">
            <a:avLst/>
          </a:prstGeom>
        </p:spPr>
      </p:pic>
      <p:pic>
        <p:nvPicPr>
          <p:cNvPr id="9" name="Graphic 8">
            <a:extLst>
              <a:ext uri="{FF2B5EF4-FFF2-40B4-BE49-F238E27FC236}">
                <a16:creationId xmlns:a16="http://schemas.microsoft.com/office/drawing/2014/main" id="{061E9B03-9934-4351-91E0-29889F5D495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559920" y="6207176"/>
            <a:ext cx="1103341" cy="27723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EED9E33-CC30-4444-BBC7-EDCE39C58B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9339" y="2661673"/>
            <a:ext cx="6719455" cy="2387600"/>
          </a:xfrm>
        </p:spPr>
        <p:txBody>
          <a:bodyPr lIns="0" tIns="0" rIns="0" bIns="0" anchor="t">
            <a:normAutofit/>
          </a:bodyPr>
          <a:lstStyle>
            <a:lvl1pPr algn="l">
              <a:defRPr sz="4000" spc="250" baseline="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C11D84-CBC1-4EC0-85CD-9F60B978A1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7D29F53-845D-48E5-8898-AB13D367578C}" type="datetimeFigureOut">
              <a:rPr lang="nb-NO" smtClean="0"/>
              <a:pPr/>
              <a:t>22.02.2021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FB0DD3-81B6-440A-B526-59D274BD7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3BF44E-0333-4773-9D8E-444370C87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lIns="0" tIns="0" rIns="0" bIns="0"/>
          <a:lstStyle/>
          <a:p>
            <a:fld id="{D28ED420-0704-40A9-8067-CDC67DE4E58C}" type="slidenum">
              <a:rPr lang="nb-NO" smtClean="0"/>
              <a:t>‹#›</a:t>
            </a:fld>
            <a:endParaRPr lang="nb-NO"/>
          </a:p>
        </p:txBody>
      </p:sp>
      <p:pic>
        <p:nvPicPr>
          <p:cNvPr id="13" name="Graphic 12">
            <a:extLst>
              <a:ext uri="{FF2B5EF4-FFF2-40B4-BE49-F238E27FC236}">
                <a16:creationId xmlns:a16="http://schemas.microsoft.com/office/drawing/2014/main" id="{244677D9-3C84-4DCD-A686-9959C76CB8D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226434" y="6227445"/>
            <a:ext cx="1314450" cy="276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0707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tel #2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D9E33-CC30-4444-BBC7-EDCE39C58B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9339" y="2661673"/>
            <a:ext cx="6719455" cy="2387600"/>
          </a:xfrm>
        </p:spPr>
        <p:txBody>
          <a:bodyPr lIns="0" tIns="0" rIns="0" bIns="0" anchor="t">
            <a:normAutofit/>
          </a:bodyPr>
          <a:lstStyle>
            <a:lvl1pPr algn="l">
              <a:defRPr sz="4000" spc="250" baseline="0">
                <a:solidFill>
                  <a:schemeClr val="tx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C11D84-CBC1-4EC0-85CD-9F60B978A1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lIns="0" tIns="0" rIns="0" bIns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7D29F53-845D-48E5-8898-AB13D367578C}" type="datetimeFigureOut">
              <a:rPr lang="nb-NO" smtClean="0"/>
              <a:pPr/>
              <a:t>22.02.2021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FB0DD3-81B6-440A-B526-59D274BD7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tIns="0" rIns="0" bIns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3BF44E-0333-4773-9D8E-444370C87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lIns="0" tIns="0" rIns="0" bIns="0"/>
          <a:lstStyle/>
          <a:p>
            <a:fld id="{D28ED420-0704-40A9-8067-CDC67DE4E58C}" type="slidenum">
              <a:rPr lang="nb-NO" smtClean="0"/>
              <a:t>‹#›</a:t>
            </a:fld>
            <a:endParaRPr lang="nb-NO"/>
          </a:p>
        </p:txBody>
      </p:sp>
      <p:pic>
        <p:nvPicPr>
          <p:cNvPr id="15" name="Graphic 14">
            <a:extLst>
              <a:ext uri="{FF2B5EF4-FFF2-40B4-BE49-F238E27FC236}">
                <a16:creationId xmlns:a16="http://schemas.microsoft.com/office/drawing/2014/main" id="{7CA01841-098A-4F8C-92BB-98401C3BC7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60726" y="6208712"/>
            <a:ext cx="1038225" cy="276225"/>
          </a:xfrm>
          <a:prstGeom prst="rect">
            <a:avLst/>
          </a:prstGeom>
        </p:spPr>
      </p:pic>
      <p:pic>
        <p:nvPicPr>
          <p:cNvPr id="17" name="Graphic 16">
            <a:extLst>
              <a:ext uri="{FF2B5EF4-FFF2-40B4-BE49-F238E27FC236}">
                <a16:creationId xmlns:a16="http://schemas.microsoft.com/office/drawing/2014/main" id="{B0668C00-7EA6-4599-91C3-24AB668BFCC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58558" y="6239670"/>
            <a:ext cx="1552575" cy="276225"/>
          </a:xfrm>
          <a:prstGeom prst="rect">
            <a:avLst/>
          </a:prstGeom>
        </p:spPr>
      </p:pic>
      <p:pic>
        <p:nvPicPr>
          <p:cNvPr id="24" name="Graphic 23">
            <a:extLst>
              <a:ext uri="{FF2B5EF4-FFF2-40B4-BE49-F238E27FC236}">
                <a16:creationId xmlns:a16="http://schemas.microsoft.com/office/drawing/2014/main" id="{E0657C78-8C5B-43B3-9F8C-EC0EC7AE5D97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229773" y="6235808"/>
            <a:ext cx="1314450" cy="276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2529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DE51C13C-F685-405A-BD59-CDDC769B65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3CFA664F-750C-4906-BEE2-93A0174A7C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5113378F-E6B1-4ECE-9C87-684DB4A45F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282623" y="228600"/>
            <a:ext cx="1069340" cy="21304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37D29F53-845D-48E5-8898-AB13D367578C}" type="datetimeFigureOut">
              <a:rPr lang="nb-NO" smtClean="0"/>
              <a:pPr/>
              <a:t>22.02.2021</a:t>
            </a:fld>
            <a:endParaRPr lang="nb-NO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580C039D-3BF8-43D8-9A01-37A46C5DD5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229772" y="228600"/>
            <a:ext cx="1124028" cy="21304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48819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4" r:id="rId12"/>
    <p:sldLayoutId id="2147483652" r:id="rId13"/>
    <p:sldLayoutId id="2147483657" r:id="rId14"/>
    <p:sldLayoutId id="2147483655" r:id="rId15"/>
    <p:sldLayoutId id="2147483654" r:id="rId16"/>
    <p:sldLayoutId id="2147483670" r:id="rId17"/>
    <p:sldLayoutId id="2147483671" r:id="rId18"/>
    <p:sldLayoutId id="2147483675" r:id="rId19"/>
    <p:sldLayoutId id="2147483672" r:id="rId20"/>
    <p:sldLayoutId id="2147483676" r:id="rId2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21.xml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4" Type="http://schemas.openxmlformats.org/officeDocument/2006/relationships/image" Target="../media/image14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e 4">
            <a:extLst>
              <a:ext uri="{FF2B5EF4-FFF2-40B4-BE49-F238E27FC236}">
                <a16:creationId xmlns:a16="http://schemas.microsoft.com/office/drawing/2014/main" id="{A30D17AD-F6EF-894B-8144-B96FE62335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TekstSylinder 6">
            <a:extLst>
              <a:ext uri="{FF2B5EF4-FFF2-40B4-BE49-F238E27FC236}">
                <a16:creationId xmlns:a16="http://schemas.microsoft.com/office/drawing/2014/main" id="{AEA1F103-8E4D-B143-9CAD-D46F4FB50A5D}"/>
              </a:ext>
            </a:extLst>
          </p:cNvPr>
          <p:cNvSpPr txBox="1"/>
          <p:nvPr/>
        </p:nvSpPr>
        <p:spPr>
          <a:xfrm>
            <a:off x="7080877" y="2828835"/>
            <a:ext cx="44782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b-NO" sz="3600" b="1" dirty="0">
                <a:solidFill>
                  <a:schemeClr val="accent4"/>
                </a:solidFill>
              </a:rPr>
              <a:t>Sesamkonferansen</a:t>
            </a:r>
            <a:endParaRPr lang="nb-NO" sz="3600" dirty="0">
              <a:solidFill>
                <a:schemeClr val="accent4"/>
              </a:solidFill>
            </a:endParaRPr>
          </a:p>
          <a:p>
            <a:pPr algn="r"/>
            <a:r>
              <a:rPr lang="nb-NO" sz="3600" dirty="0">
                <a:solidFill>
                  <a:schemeClr val="accent4"/>
                </a:solidFill>
              </a:rPr>
              <a:t>Torsdag 28/5</a:t>
            </a:r>
          </a:p>
        </p:txBody>
      </p:sp>
      <p:pic>
        <p:nvPicPr>
          <p:cNvPr id="3" name="Graphic 7">
            <a:extLst>
              <a:ext uri="{FF2B5EF4-FFF2-40B4-BE49-F238E27FC236}">
                <a16:creationId xmlns:a16="http://schemas.microsoft.com/office/drawing/2014/main" id="{106302B5-F8EE-D54B-B20D-0448A96E219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632162" y="6246475"/>
            <a:ext cx="1545223" cy="269685"/>
          </a:xfrm>
          <a:prstGeom prst="rect">
            <a:avLst/>
          </a:prstGeom>
        </p:spPr>
      </p:pic>
      <p:pic>
        <p:nvPicPr>
          <p:cNvPr id="4" name="Graphic 2">
            <a:extLst>
              <a:ext uri="{FF2B5EF4-FFF2-40B4-BE49-F238E27FC236}">
                <a16:creationId xmlns:a16="http://schemas.microsoft.com/office/drawing/2014/main" id="{586BE54E-7B69-0A49-98A9-43F5DF7975E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0487320" y="6219825"/>
            <a:ext cx="1056903" cy="265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394320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Office-tema">
  <a:themeElements>
    <a:clrScheme name="Sesam V2">
      <a:dk1>
        <a:srgbClr val="243646"/>
      </a:dk1>
      <a:lt1>
        <a:sysClr val="window" lastClr="FFFFFF"/>
      </a:lt1>
      <a:dk2>
        <a:srgbClr val="44546A"/>
      </a:dk2>
      <a:lt2>
        <a:srgbClr val="E7E6E6"/>
      </a:lt2>
      <a:accent1>
        <a:srgbClr val="84D2C9"/>
      </a:accent1>
      <a:accent2>
        <a:srgbClr val="522D6D"/>
      </a:accent2>
      <a:accent3>
        <a:srgbClr val="EFB8A9"/>
      </a:accent3>
      <a:accent4>
        <a:srgbClr val="EAEA6C"/>
      </a:accent4>
      <a:accent5>
        <a:srgbClr val="07B2DC"/>
      </a:accent5>
      <a:accent6>
        <a:srgbClr val="003A8C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esam_PPT_10-12-2020" id="{72B7AA60-33A1-43CE-B54E-60D94D1C5953}" vid="{BFDFB38D-8945-44F4-9296-6DE99583AA20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A6222924E1BB64588DB041B45E1D711" ma:contentTypeVersion="24" ma:contentTypeDescription="Opprett et nytt dokument." ma:contentTypeScope="" ma:versionID="2d56ad39240edee50845e1782dc220aa">
  <xsd:schema xmlns:xsd="http://www.w3.org/2001/XMLSchema" xmlns:xs="http://www.w3.org/2001/XMLSchema" xmlns:p="http://schemas.microsoft.com/office/2006/metadata/properties" xmlns:ns1="http://schemas.microsoft.com/sharepoint/v3" xmlns:ns2="ed9703dc-ef0b-4fcf-b741-7cc41878bd61" targetNamespace="http://schemas.microsoft.com/office/2006/metadata/properties" ma:root="true" ma:fieldsID="7aa2de13b6f0aaf68fa3008c119c7909" ns1:_="" ns2:_="">
    <xsd:import namespace="http://schemas.microsoft.com/sharepoint/v3"/>
    <xsd:import namespace="ed9703dc-ef0b-4fcf-b741-7cc41878bd61"/>
    <xsd:element name="properties">
      <xsd:complexType>
        <xsd:sequence>
          <xsd:element name="documentManagement">
            <xsd:complexType>
              <xsd:all>
                <xsd:element ref="ns2:TaxKeywordTaxHTField" minOccurs="0"/>
                <xsd:element ref="ns2:TaxCatchAll" minOccurs="0"/>
                <xsd:element ref="ns2:TaxCatchAllLabel" minOccurs="0"/>
                <xsd:element ref="ns2:FNSPRollUpIngress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3" nillable="true" ma:displayName="Planlagt startdato" ma:description="Planlagt startdato er en områdekolonne som opprettes av publiseringsfunksjonen. Den brukes til å angi dato og klokkeslett for når denne siden vises for første gang for besøkende på området." ma:hidden="true" ma:internalName="PublishingStartDate">
      <xsd:simpleType>
        <xsd:restriction base="dms:Unknown"/>
      </xsd:simpleType>
    </xsd:element>
    <xsd:element name="PublishingExpirationDate" ma:index="14" nillable="true" ma:displayName="Planlagt utløpsdato" ma:description="Planlagt sluttdato er en områdekolonne som opprettes av publiseringsfunksjonen. Den brukes til å angi dato og klokkeslett for når denne siden ikke lenger vises for besøkende på området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9703dc-ef0b-4fcf-b741-7cc41878bd61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8" nillable="true" ma:taxonomy="true" ma:internalName="TaxKeywordTaxHTField" ma:taxonomyFieldName="TaxKeyword" ma:displayName="Nøkkelord" ma:default="" ma:fieldId="{23f27201-bee3-471e-b2e7-b64fd8b7ca38}" ma:taxonomyMulti="true" ma:sspId="d0f0af97-1df2-4d6b-9e49-08feee2b9522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description="" ma:hidden="true" ma:list="{e24a585c-7ab9-4d2e-a6c2-97a6a586d433}" ma:internalName="TaxCatchAll" ma:showField="CatchAllData" ma:web="ed9703dc-ef0b-4fcf-b741-7cc41878bd6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description="" ma:hidden="true" ma:list="{e24a585c-7ab9-4d2e-a6c2-97a6a586d433}" ma:internalName="TaxCatchAllLabel" ma:readOnly="true" ma:showField="CatchAllDataLabel" ma:web="ed9703dc-ef0b-4fcf-b741-7cc41878bd6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FNSPRollUpIngress" ma:index="12" nillable="true" ma:displayName="Utlistingsingress" ma:default="" ma:description="Teksten vises i oversikter og utlistinger" ma:internalName="FNSPRollUpIngress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KeywordTaxHTField xmlns="ed9703dc-ef0b-4fcf-b741-7cc41878bd61">
      <Terms xmlns="http://schemas.microsoft.com/office/infopath/2007/PartnerControls"/>
    </TaxKeywordTaxHTField>
    <FNSPRollUpIngress xmlns="ed9703dc-ef0b-4fcf-b741-7cc41878bd61" xsi:nil="true"/>
    <PublishingExpirationDate xmlns="http://schemas.microsoft.com/sharepoint/v3" xsi:nil="true"/>
    <PublishingStartDate xmlns="http://schemas.microsoft.com/sharepoint/v3" xsi:nil="true"/>
    <TaxCatchAll xmlns="ed9703dc-ef0b-4fcf-b741-7cc41878bd61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348DC56-3C41-4FEE-8E36-523154014EE0}"/>
</file>

<file path=customXml/itemProps2.xml><?xml version="1.0" encoding="utf-8"?>
<ds:datastoreItem xmlns:ds="http://schemas.openxmlformats.org/officeDocument/2006/customXml" ds:itemID="{4F44E105-9EE5-47B7-926A-2C882134307A}"/>
</file>

<file path=customXml/itemProps3.xml><?xml version="1.0" encoding="utf-8"?>
<ds:datastoreItem xmlns:ds="http://schemas.openxmlformats.org/officeDocument/2006/customXml" ds:itemID="{49AA656C-01F4-4F0F-8169-F02C724D7709}"/>
</file>

<file path=docProps/app.xml><?xml version="1.0" encoding="utf-8"?>
<Properties xmlns="http://schemas.openxmlformats.org/officeDocument/2006/extended-properties" xmlns:vt="http://schemas.openxmlformats.org/officeDocument/2006/docPropsVTypes">
  <Template>Office-tema</Template>
  <TotalTime>18</TotalTime>
  <Words>3</Words>
  <Application>Microsoft Macintosh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1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3" baseType="lpstr">
      <vt:lpstr>Arial</vt:lpstr>
      <vt:lpstr>Office-tema</vt:lpstr>
      <vt:lpstr>PowerPoint-presentasjon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Elisabeth Ferking</dc:creator>
  <cp:keywords>_£Bilde</cp:keywords>
  <cp:lastModifiedBy>Elisabeth Ferking</cp:lastModifiedBy>
  <cp:revision>3</cp:revision>
  <dcterms:created xsi:type="dcterms:W3CDTF">2021-02-22T11:56:15Z</dcterms:created>
  <dcterms:modified xsi:type="dcterms:W3CDTF">2021-02-22T12:15:25Z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0x010100FA6222924E1BB64588DB041B45E1D711</vt:lpwstr>
  </property>
</Properties>
</file>